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278" r:id="rId5"/>
    <p:sldId id="258" r:id="rId6"/>
    <p:sldId id="269" r:id="rId7"/>
    <p:sldId id="270" r:id="rId8"/>
    <p:sldId id="271" r:id="rId9"/>
    <p:sldId id="272" r:id="rId10"/>
    <p:sldId id="274" r:id="rId11"/>
    <p:sldId id="283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84" r:id="rId20"/>
    <p:sldId id="295" r:id="rId21"/>
    <p:sldId id="297" r:id="rId22"/>
    <p:sldId id="296" r:id="rId23"/>
    <p:sldId id="287" r:id="rId24"/>
    <p:sldId id="277" r:id="rId25"/>
    <p:sldId id="268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0D9A46-20DF-48B3-A542-164CA64A4D0A}" v="8" dt="2024-06-24T07:15:45.4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nieto_r@hotmail.com" userId="S::urn:spo:guest#carlosnieto_r@hotmail.com::" providerId="AD" clId="Web-{F53A8B4D-EAD8-2A0D-F33B-B7B36ABB47B1}"/>
    <pc:docChg chg="addSld modSld">
      <pc:chgData name="carlosnieto_r@hotmail.com" userId="S::urn:spo:guest#carlosnieto_r@hotmail.com::" providerId="AD" clId="Web-{F53A8B4D-EAD8-2A0D-F33B-B7B36ABB47B1}" dt="2024-03-18T22:39:05.388" v="289" actId="1076"/>
      <pc:docMkLst>
        <pc:docMk/>
      </pc:docMkLst>
      <pc:sldChg chg="modSp">
        <pc:chgData name="carlosnieto_r@hotmail.com" userId="S::urn:spo:guest#carlosnieto_r@hotmail.com::" providerId="AD" clId="Web-{F53A8B4D-EAD8-2A0D-F33B-B7B36ABB47B1}" dt="2024-03-18T22:39:05.388" v="289" actId="1076"/>
        <pc:sldMkLst>
          <pc:docMk/>
          <pc:sldMk cId="0" sldId="259"/>
        </pc:sldMkLst>
        <pc:spChg chg="mod">
          <ac:chgData name="carlosnieto_r@hotmail.com" userId="S::urn:spo:guest#carlosnieto_r@hotmail.com::" providerId="AD" clId="Web-{F53A8B4D-EAD8-2A0D-F33B-B7B36ABB47B1}" dt="2024-03-18T22:27:48.032" v="281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8:08.143" v="288" actId="20577"/>
          <ac:spMkLst>
            <pc:docMk/>
            <pc:sldMk cId="0" sldId="259"/>
            <ac:spMk id="507" creationId="{00000000-0000-0000-0000-000000000000}"/>
          </ac:spMkLst>
        </pc:spChg>
        <pc:picChg chg="mod">
          <ac:chgData name="carlosnieto_r@hotmail.com" userId="S::urn:spo:guest#carlosnieto_r@hotmail.com::" providerId="AD" clId="Web-{F53A8B4D-EAD8-2A0D-F33B-B7B36ABB47B1}" dt="2024-03-18T22:39:05.388" v="289" actId="1076"/>
          <ac:picMkLst>
            <pc:docMk/>
            <pc:sldMk cId="0" sldId="259"/>
            <ac:picMk id="3" creationId="{1B1C7B2C-ED9C-D5AE-DCFE-246E262EE449}"/>
          </ac:picMkLst>
        </pc:picChg>
      </pc:sldChg>
      <pc:sldChg chg="modSp">
        <pc:chgData name="carlosnieto_r@hotmail.com" userId="S::urn:spo:guest#carlosnieto_r@hotmail.com::" providerId="AD" clId="Web-{F53A8B4D-EAD8-2A0D-F33B-B7B36ABB47B1}" dt="2024-03-18T19:35:34.110" v="0" actId="14100"/>
        <pc:sldMkLst>
          <pc:docMk/>
          <pc:sldMk cId="2496000186" sldId="278"/>
        </pc:sldMkLst>
        <pc:spChg chg="mod">
          <ac:chgData name="carlosnieto_r@hotmail.com" userId="S::urn:spo:guest#carlosnieto_r@hotmail.com::" providerId="AD" clId="Web-{F53A8B4D-EAD8-2A0D-F33B-B7B36ABB47B1}" dt="2024-03-18T19:35:34.110" v="0" actId="14100"/>
          <ac:spMkLst>
            <pc:docMk/>
            <pc:sldMk cId="2496000186" sldId="278"/>
            <ac:spMk id="3" creationId="{003444FC-51D7-B572-A68F-6B96711B8186}"/>
          </ac:spMkLst>
        </pc:spChg>
      </pc:sldChg>
      <pc:sldChg chg="modSp">
        <pc:chgData name="carlosnieto_r@hotmail.com" userId="S::urn:spo:guest#carlosnieto_r@hotmail.com::" providerId="AD" clId="Web-{F53A8B4D-EAD8-2A0D-F33B-B7B36ABB47B1}" dt="2024-03-18T22:27:42.032" v="279" actId="20577"/>
        <pc:sldMkLst>
          <pc:docMk/>
          <pc:sldMk cId="950368928" sldId="279"/>
        </pc:sldMkLst>
        <pc:spChg chg="mod">
          <ac:chgData name="carlosnieto_r@hotmail.com" userId="S::urn:spo:guest#carlosnieto_r@hotmail.com::" providerId="AD" clId="Web-{F53A8B4D-EAD8-2A0D-F33B-B7B36ABB47B1}" dt="2024-03-18T22:27:42.032" v="279" actId="20577"/>
          <ac:spMkLst>
            <pc:docMk/>
            <pc:sldMk cId="950368928" sldId="27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7:36.313" v="277" actId="20577"/>
          <ac:spMkLst>
            <pc:docMk/>
            <pc:sldMk cId="950368928" sldId="279"/>
            <ac:spMk id="507" creationId="{00000000-0000-0000-0000-000000000000}"/>
          </ac:spMkLst>
        </pc:spChg>
      </pc:sldChg>
      <pc:sldChg chg="addSp delSp modSp add replId">
        <pc:chgData name="carlosnieto_r@hotmail.com" userId="S::urn:spo:guest#carlosnieto_r@hotmail.com::" providerId="AD" clId="Web-{F53A8B4D-EAD8-2A0D-F33B-B7B36ABB47B1}" dt="2024-03-18T19:57:00.631" v="275" actId="1076"/>
        <pc:sldMkLst>
          <pc:docMk/>
          <pc:sldMk cId="120320344" sldId="280"/>
        </pc:sldMkLst>
        <pc:spChg chg="del">
          <ac:chgData name="carlosnieto_r@hotmail.com" userId="S::urn:spo:guest#carlosnieto_r@hotmail.com::" providerId="AD" clId="Web-{F53A8B4D-EAD8-2A0D-F33B-B7B36ABB47B1}" dt="2024-03-18T19:55:26.411" v="247"/>
          <ac:spMkLst>
            <pc:docMk/>
            <pc:sldMk cId="120320344" sldId="280"/>
            <ac:spMk id="2" creationId="{E8675B7B-8ADE-7024-6D9D-D40452FA7DBF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37" v="188" actId="1076"/>
          <ac:spMkLst>
            <pc:docMk/>
            <pc:sldMk cId="120320344" sldId="280"/>
            <ac:spMk id="6" creationId="{729907CF-28C8-76FC-F272-DD22902DCB61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52" v="189" actId="1076"/>
          <ac:spMkLst>
            <pc:docMk/>
            <pc:sldMk cId="120320344" sldId="280"/>
            <ac:spMk id="9" creationId="{D7C8A5E2-1CDB-34A1-4F44-C5E9A4E6D0E3}"/>
          </ac:spMkLst>
        </pc:spChg>
        <pc:spChg chg="add mod">
          <ac:chgData name="carlosnieto_r@hotmail.com" userId="S::urn:spo:guest#carlosnieto_r@hotmail.com::" providerId="AD" clId="Web-{F53A8B4D-EAD8-2A0D-F33B-B7B36ABB47B1}" dt="2024-03-18T19:41:36.663" v="57" actId="14100"/>
          <ac:spMkLst>
            <pc:docMk/>
            <pc:sldMk cId="120320344" sldId="280"/>
            <ac:spMk id="11" creationId="{2907164E-DADE-B21B-9D46-B3506F361DA8}"/>
          </ac:spMkLst>
        </pc:spChg>
        <pc:spChg chg="mod">
          <ac:chgData name="carlosnieto_r@hotmail.com" userId="S::urn:spo:guest#carlosnieto_r@hotmail.com::" providerId="AD" clId="Web-{F53A8B4D-EAD8-2A0D-F33B-B7B36ABB47B1}" dt="2024-03-18T19:55:45.348" v="252" actId="1076"/>
          <ac:spMkLst>
            <pc:docMk/>
            <pc:sldMk cId="120320344" sldId="280"/>
            <ac:spMk id="17" creationId="{1ED2B680-313A-C5B4-B6DE-5558729EBDBC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47"/>
          <ac:spMkLst>
            <pc:docMk/>
            <pc:sldMk cId="120320344" sldId="280"/>
            <ac:spMk id="18" creationId="{C7BA5CB2-3F1C-9DB2-DD23-26889A3717B2}"/>
          </ac:spMkLst>
        </pc:spChg>
        <pc:spChg chg="add mod">
          <ac:chgData name="carlosnieto_r@hotmail.com" userId="S::urn:spo:guest#carlosnieto_r@hotmail.com::" providerId="AD" clId="Web-{F53A8B4D-EAD8-2A0D-F33B-B7B36ABB47B1}" dt="2024-03-18T19:54:49.644" v="234" actId="1076"/>
          <ac:spMkLst>
            <pc:docMk/>
            <pc:sldMk cId="120320344" sldId="280"/>
            <ac:spMk id="19" creationId="{9B6DDA39-9C4A-1821-CBC7-E5F706D0E1D2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2.660" v="236" actId="1076"/>
          <ac:spMkLst>
            <pc:docMk/>
            <pc:sldMk cId="120320344" sldId="280"/>
            <ac:spMk id="20" creationId="{2D223FF7-E4B4-E500-E3B0-B454BE607EFE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4.082" v="237" actId="14100"/>
          <ac:spMkLst>
            <pc:docMk/>
            <pc:sldMk cId="120320344" sldId="280"/>
            <ac:spMk id="21" creationId="{19A2B209-14B4-1DF6-AF53-0376998EBEE4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77" v="262" actId="1076"/>
          <ac:spMkLst>
            <pc:docMk/>
            <pc:sldMk cId="120320344" sldId="280"/>
            <ac:spMk id="22" creationId="{EA132B82-A1F9-4B61-5167-99A5B303EEE6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93" v="263" actId="1076"/>
          <ac:spMkLst>
            <pc:docMk/>
            <pc:sldMk cId="120320344" sldId="280"/>
            <ac:spMk id="23" creationId="{138E6255-F0B9-DC1A-B88E-366463D5555E}"/>
          </ac:spMkLst>
        </pc:spChg>
        <pc:spChg chg="mod">
          <ac:chgData name="carlosnieto_r@hotmail.com" userId="S::urn:spo:guest#carlosnieto_r@hotmail.com::" providerId="AD" clId="Web-{F53A8B4D-EAD8-2A0D-F33B-B7B36ABB47B1}" dt="2024-03-18T19:55:43.020" v="251" actId="1076"/>
          <ac:spMkLst>
            <pc:docMk/>
            <pc:sldMk cId="120320344" sldId="280"/>
            <ac:spMk id="32" creationId="{ED9C0227-9F70-3620-FB4B-9F93D716E793}"/>
          </ac:spMkLst>
        </pc:spChg>
        <pc:spChg chg="add mod">
          <ac:chgData name="carlosnieto_r@hotmail.com" userId="S::urn:spo:guest#carlosnieto_r@hotmail.com::" providerId="AD" clId="Web-{F53A8B4D-EAD8-2A0D-F33B-B7B36ABB47B1}" dt="2024-03-18T19:54:51.457" v="235" actId="1076"/>
          <ac:spMkLst>
            <pc:docMk/>
            <pc:sldMk cId="120320344" sldId="280"/>
            <ac:spMk id="33" creationId="{44732D42-E9C2-DA5E-B5F2-F3BBDDB6B19E}"/>
          </ac:spMkLst>
        </pc:spChg>
        <pc:spChg chg="add mod">
          <ac:chgData name="carlosnieto_r@hotmail.com" userId="S::urn:spo:guest#carlosnieto_r@hotmail.com::" providerId="AD" clId="Web-{F53A8B4D-EAD8-2A0D-F33B-B7B36ABB47B1}" dt="2024-03-18T19:55:13.207" v="243" actId="14100"/>
          <ac:spMkLst>
            <pc:docMk/>
            <pc:sldMk cId="120320344" sldId="280"/>
            <ac:spMk id="34" creationId="{91EF02A8-CE45-FEF6-1A38-5D79D3F9F10A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51"/>
          <ac:spMkLst>
            <pc:docMk/>
            <pc:sldMk cId="120320344" sldId="280"/>
            <ac:spMk id="35" creationId="{2E92A36A-496F-B8E6-9F52-8DBB67A6E7D1}"/>
          </ac:spMkLst>
        </pc:spChg>
        <pc:spChg chg="add mod">
          <ac:chgData name="carlosnieto_r@hotmail.com" userId="S::urn:spo:guest#carlosnieto_r@hotmail.com::" providerId="AD" clId="Web-{F53A8B4D-EAD8-2A0D-F33B-B7B36ABB47B1}" dt="2024-03-18T19:53:01.627" v="226" actId="1076"/>
          <ac:spMkLst>
            <pc:docMk/>
            <pc:sldMk cId="120320344" sldId="280"/>
            <ac:spMk id="37" creationId="{2EDD8555-C8CE-F97B-8F6B-6F3389972614}"/>
          </ac:spMkLst>
        </pc:spChg>
        <pc:spChg chg="mod">
          <ac:chgData name="carlosnieto_r@hotmail.com" userId="S::urn:spo:guest#carlosnieto_r@hotmail.com::" providerId="AD" clId="Web-{F53A8B4D-EAD8-2A0D-F33B-B7B36ABB47B1}" dt="2024-03-18T19:56:39.881" v="270" actId="1076"/>
          <ac:spMkLst>
            <pc:docMk/>
            <pc:sldMk cId="120320344" sldId="280"/>
            <ac:spMk id="46" creationId="{C54B8327-53FB-BE71-1FB8-CCEE82EDA4C6}"/>
          </ac:spMkLst>
        </pc:spChg>
        <pc:spChg chg="mod">
          <ac:chgData name="carlosnieto_r@hotmail.com" userId="S::urn:spo:guest#carlosnieto_r@hotmail.com::" providerId="AD" clId="Web-{F53A8B4D-EAD8-2A0D-F33B-B7B36ABB47B1}" dt="2024-03-18T19:56:39.865" v="269" actId="1076"/>
          <ac:spMkLst>
            <pc:docMk/>
            <pc:sldMk cId="120320344" sldId="280"/>
            <ac:spMk id="47" creationId="{7BA62FE5-89A7-77A5-00CD-2232F7C21E15}"/>
          </ac:spMkLst>
        </pc:spChg>
        <pc:spChg chg="mod">
          <ac:chgData name="carlosnieto_r@hotmail.com" userId="S::urn:spo:guest#carlosnieto_r@hotmail.com::" providerId="AD" clId="Web-{F53A8B4D-EAD8-2A0D-F33B-B7B36ABB47B1}" dt="2024-03-18T19:50:56.547" v="201" actId="1076"/>
          <ac:spMkLst>
            <pc:docMk/>
            <pc:sldMk cId="120320344" sldId="280"/>
            <ac:spMk id="49" creationId="{BA88509C-296A-2C31-ACA8-B694930431F6}"/>
          </ac:spMkLst>
        </pc:spChg>
        <pc:spChg chg="mod">
          <ac:chgData name="carlosnieto_r@hotmail.com" userId="S::urn:spo:guest#carlosnieto_r@hotmail.com::" providerId="AD" clId="Web-{F53A8B4D-EAD8-2A0D-F33B-B7B36ABB47B1}" dt="2024-03-18T19:50:59.250" v="203" actId="1076"/>
          <ac:spMkLst>
            <pc:docMk/>
            <pc:sldMk cId="120320344" sldId="280"/>
            <ac:spMk id="50" creationId="{31975DC3-9F2B-A095-B689-E232E8C24A5F}"/>
          </ac:spMkLst>
        </pc:spChg>
        <pc:spChg chg="add mod">
          <ac:chgData name="carlosnieto_r@hotmail.com" userId="S::urn:spo:guest#carlosnieto_r@hotmail.com::" providerId="AD" clId="Web-{F53A8B4D-EAD8-2A0D-F33B-B7B36ABB47B1}" dt="2024-03-18T19:53:14.502" v="228" actId="1076"/>
          <ac:spMkLst>
            <pc:docMk/>
            <pc:sldMk cId="120320344" sldId="280"/>
            <ac:spMk id="57" creationId="{1A8A463F-0F77-4B26-9C58-B83B26BF3653}"/>
          </ac:spMkLst>
        </pc:spChg>
        <pc:grpChg chg="add del mod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4" creationId="{8B0B3E5E-137D-21C6-07AD-F7788435EE00}"/>
          </ac:grpSpMkLst>
        </pc:grpChg>
        <pc:grpChg chg="topLvl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5" creationId="{3A6BF3FC-11FE-1F54-8A35-5D810C81F866}"/>
          </ac:grpSpMkLst>
        </pc:grpChg>
        <pc:picChg chg="mod modCrop">
          <ac:chgData name="carlosnieto_r@hotmail.com" userId="S::urn:spo:guest#carlosnieto_r@hotmail.com::" providerId="AD" clId="Web-{F53A8B4D-EAD8-2A0D-F33B-B7B36ABB47B1}" dt="2024-03-18T19:55:47.864" v="253" actId="1076"/>
          <ac:picMkLst>
            <pc:docMk/>
            <pc:sldMk cId="120320344" sldId="280"/>
            <ac:picMk id="7" creationId="{F3E68E8E-E241-A433-3899-02FE5CB6CBD5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8.333" v="264" actId="1076"/>
          <ac:picMkLst>
            <pc:docMk/>
            <pc:sldMk cId="120320344" sldId="280"/>
            <ac:picMk id="28" creationId="{BB72A8A2-4F54-95FE-97F1-423A22C4ABDE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1.646" v="261" actId="1076"/>
          <ac:picMkLst>
            <pc:docMk/>
            <pc:sldMk cId="120320344" sldId="280"/>
            <ac:picMk id="29" creationId="{CD8F48FF-6BE3-6F16-C566-35970E0E71DA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7.850" v="274" actId="1076"/>
          <ac:picMkLst>
            <pc:docMk/>
            <pc:sldMk cId="120320344" sldId="280"/>
            <ac:picMk id="30" creationId="{C2AB9553-6AB1-B644-E2DD-029C1019518B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5.818" v="273" actId="1076"/>
          <ac:picMkLst>
            <pc:docMk/>
            <pc:sldMk cId="120320344" sldId="280"/>
            <ac:picMk id="38" creationId="{A760EEB7-2FF9-7863-A624-46FEBA1505B7}"/>
          </ac:picMkLst>
        </pc:picChg>
        <pc:picChg chg="mod ord modCrop">
          <ac:chgData name="carlosnieto_r@hotmail.com" userId="S::urn:spo:guest#carlosnieto_r@hotmail.com::" providerId="AD" clId="Web-{F53A8B4D-EAD8-2A0D-F33B-B7B36ABB47B1}" dt="2024-03-18T19:51:30.860" v="212" actId="1076"/>
          <ac:picMkLst>
            <pc:docMk/>
            <pc:sldMk cId="120320344" sldId="280"/>
            <ac:picMk id="39" creationId="{A372216B-59AC-59EF-8631-8B2934F5633E}"/>
          </ac:picMkLst>
        </pc:picChg>
        <pc:cxnChg chg="del">
          <ac:chgData name="carlosnieto_r@hotmail.com" userId="S::urn:spo:guest#carlosnieto_r@hotmail.com::" providerId="AD" clId="Web-{F53A8B4D-EAD8-2A0D-F33B-B7B36ABB47B1}" dt="2024-03-18T19:39:51.942" v="30"/>
          <ac:cxnSpMkLst>
            <pc:docMk/>
            <pc:sldMk cId="120320344" sldId="280"/>
            <ac:cxnSpMk id="40" creationId="{DF51BC57-93AB-C5BA-99C1-BFF5FED65AEA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4.317" v="31"/>
          <ac:cxnSpMkLst>
            <pc:docMk/>
            <pc:sldMk cId="120320344" sldId="280"/>
            <ac:cxnSpMk id="41" creationId="{2C480BBD-5720-4BAB-3060-0A1B4D62D129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8.646" v="32"/>
          <ac:cxnSpMkLst>
            <pc:docMk/>
            <pc:sldMk cId="120320344" sldId="280"/>
            <ac:cxnSpMk id="42" creationId="{43543C25-EE54-3503-A4A7-0A14A92D4C7A}"/>
          </ac:cxnSpMkLst>
        </pc:cxnChg>
        <pc:cxnChg chg="add del">
          <ac:chgData name="carlosnieto_r@hotmail.com" userId="S::urn:spo:guest#carlosnieto_r@hotmail.com::" providerId="AD" clId="Web-{F53A8B4D-EAD8-2A0D-F33B-B7B36ABB47B1}" dt="2024-03-18T19:40:10.161" v="37"/>
          <ac:cxnSpMkLst>
            <pc:docMk/>
            <pc:sldMk cId="120320344" sldId="280"/>
            <ac:cxnSpMk id="43" creationId="{73790B2E-F5EB-BEF0-8AB0-E71D1E1B3280}"/>
          </ac:cxnSpMkLst>
        </pc:cxnChg>
        <pc:cxnChg chg="del">
          <ac:chgData name="carlosnieto_r@hotmail.com" userId="S::urn:spo:guest#carlosnieto_r@hotmail.com::" providerId="AD" clId="Web-{F53A8B4D-EAD8-2A0D-F33B-B7B36ABB47B1}" dt="2024-03-18T19:40:38.912" v="45"/>
          <ac:cxnSpMkLst>
            <pc:docMk/>
            <pc:sldMk cId="120320344" sldId="280"/>
            <ac:cxnSpMk id="44" creationId="{4407A120-EE1F-5244-0302-8299DC2FB9C5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3.365" v="39"/>
          <ac:cxnSpMkLst>
            <pc:docMk/>
            <pc:sldMk cId="120320344" sldId="280"/>
            <ac:cxnSpMk id="45" creationId="{647ABD6A-F199-3017-90E3-578CF1505C5A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4.990" v="41"/>
          <ac:cxnSpMkLst>
            <pc:docMk/>
            <pc:sldMk cId="120320344" sldId="280"/>
            <ac:cxnSpMk id="48" creationId="{5EBC439E-31D3-88E5-F58F-BF9B5C473EA4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8:05.669" v="136" actId="1076"/>
          <ac:cxnSpMkLst>
            <pc:docMk/>
            <pc:sldMk cId="120320344" sldId="280"/>
            <ac:cxnSpMk id="51" creationId="{82A73666-B8CE-EA11-A40A-F92791E19FC8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3.577" v="158"/>
          <ac:cxnSpMkLst>
            <pc:docMk/>
            <pc:sldMk cId="120320344" sldId="280"/>
            <ac:cxnSpMk id="52" creationId="{A2AC81BC-54AF-2B99-46B2-86CC83CDCEC3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7:00.631" v="275" actId="1076"/>
          <ac:cxnSpMkLst>
            <pc:docMk/>
            <pc:sldMk cId="120320344" sldId="280"/>
            <ac:cxnSpMk id="53" creationId="{B1A07ADE-0A9F-E494-A2F4-16CE219B1355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4.749" v="170"/>
          <ac:cxnSpMkLst>
            <pc:docMk/>
            <pc:sldMk cId="120320344" sldId="280"/>
            <ac:cxnSpMk id="54" creationId="{E10DC444-773F-EE74-3B83-361B358D6AF0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5.327" v="176"/>
          <ac:cxnSpMkLst>
            <pc:docMk/>
            <pc:sldMk cId="120320344" sldId="280"/>
            <ac:cxnSpMk id="55" creationId="{1EC39BDE-F794-9763-E9BB-6F366B1A9352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5:23.786" v="246" actId="14100"/>
          <ac:cxnSpMkLst>
            <pc:docMk/>
            <pc:sldMk cId="120320344" sldId="280"/>
            <ac:cxnSpMk id="56" creationId="{56C22E82-B339-E70E-4267-F15F010FBCD8}"/>
          </ac:cxnSpMkLst>
        </pc:cxnChg>
      </pc:sldChg>
    </pc:docChg>
  </pc:docChgLst>
  <pc:docChgLst>
    <pc:chgData name="carlosnieto_r@hotmail.com" userId="S::urn:spo:guest#carlosnieto_r@hotmail.com::" providerId="AD" clId="Web-{D030A783-4C26-A712-4551-726DE7270034}"/>
    <pc:docChg chg="modSld">
      <pc:chgData name="carlosnieto_r@hotmail.com" userId="S::urn:spo:guest#carlosnieto_r@hotmail.com::" providerId="AD" clId="Web-{D030A783-4C26-A712-4551-726DE7270034}" dt="2024-03-13T01:06:02.255" v="76"/>
      <pc:docMkLst>
        <pc:docMk/>
      </pc:docMkLst>
      <pc:sldChg chg="addSp delSp modSp">
        <pc:chgData name="carlosnieto_r@hotmail.com" userId="S::urn:spo:guest#carlosnieto_r@hotmail.com::" providerId="AD" clId="Web-{D030A783-4C26-A712-4551-726DE7270034}" dt="2024-03-13T01:05:24.941" v="74" actId="1076"/>
        <pc:sldMkLst>
          <pc:docMk/>
          <pc:sldMk cId="3100614976" sldId="273"/>
        </pc:sldMkLst>
        <pc:spChg chg="mod">
          <ac:chgData name="carlosnieto_r@hotmail.com" userId="S::urn:spo:guest#carlosnieto_r@hotmail.com::" providerId="AD" clId="Web-{D030A783-4C26-A712-4551-726DE7270034}" dt="2024-03-13T00:41:24.537" v="43" actId="20577"/>
          <ac:spMkLst>
            <pc:docMk/>
            <pc:sldMk cId="3100614976" sldId="273"/>
            <ac:spMk id="3" creationId="{979D43DB-A45F-C2C8-8C84-190D400923E3}"/>
          </ac:spMkLst>
        </pc:spChg>
        <pc:spChg chg="mod">
          <ac:chgData name="carlosnieto_r@hotmail.com" userId="S::urn:spo:guest#carlosnieto_r@hotmail.com::" providerId="AD" clId="Web-{D030A783-4C26-A712-4551-726DE7270034}" dt="2024-03-13T00:42:31.474" v="49"/>
          <ac:spMkLst>
            <pc:docMk/>
            <pc:sldMk cId="3100614976" sldId="273"/>
            <ac:spMk id="6" creationId="{E7D517FB-1003-6D05-91E4-293B05A97B34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5:12.112" v="73"/>
          <ac:spMkLst>
            <pc:docMk/>
            <pc:sldMk cId="3100614976" sldId="273"/>
            <ac:spMk id="8" creationId="{D3340A16-0EF3-64EE-736A-D22EBB25567D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32.656" v="68"/>
          <ac:spMkLst>
            <pc:docMk/>
            <pc:sldMk cId="3100614976" sldId="273"/>
            <ac:spMk id="9" creationId="{663BAA7A-D014-0E3F-A35D-A2332903A467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51.828" v="70"/>
          <ac:spMkLst>
            <pc:docMk/>
            <pc:sldMk cId="3100614976" sldId="273"/>
            <ac:spMk id="10" creationId="{974653DD-A020-469A-9D2F-D37A52F5462D}"/>
          </ac:spMkLst>
        </pc:spChg>
        <pc:spChg chg="mod">
          <ac:chgData name="carlosnieto_r@hotmail.com" userId="S::urn:spo:guest#carlosnieto_r@hotmail.com::" providerId="AD" clId="Web-{D030A783-4C26-A712-4551-726DE7270034}" dt="2024-03-13T01:04:43.846" v="72" actId="1076"/>
          <ac:spMkLst>
            <pc:docMk/>
            <pc:sldMk cId="3100614976" sldId="273"/>
            <ac:spMk id="15" creationId="{C4E0842F-704B-C426-4A37-558AFD916484}"/>
          </ac:spMkLst>
        </pc:spChg>
        <pc:spChg chg="mod">
          <ac:chgData name="carlosnieto_r@hotmail.com" userId="S::urn:spo:guest#carlosnieto_r@hotmail.com::" providerId="AD" clId="Web-{D030A783-4C26-A712-4551-726DE7270034}" dt="2024-03-13T00:42:31.536" v="51"/>
          <ac:spMkLst>
            <pc:docMk/>
            <pc:sldMk cId="3100614976" sldId="273"/>
            <ac:spMk id="16" creationId="{980D5D0E-EF67-C018-CADB-A56496F8BA83}"/>
          </ac:spMkLst>
        </pc:spChg>
        <pc:spChg chg="mod">
          <ac:chgData name="carlosnieto_r@hotmail.com" userId="S::urn:spo:guest#carlosnieto_r@hotmail.com::" providerId="AD" clId="Web-{D030A783-4C26-A712-4551-726DE7270034}" dt="2024-03-13T00:42:04.615" v="45" actId="20577"/>
          <ac:spMkLst>
            <pc:docMk/>
            <pc:sldMk cId="3100614976" sldId="273"/>
            <ac:spMk id="20" creationId="{611B64EF-5774-AA47-ECB5-78D55F225085}"/>
          </ac:spMkLst>
        </pc:spChg>
        <pc:spChg chg="mod">
          <ac:chgData name="carlosnieto_r@hotmail.com" userId="S::urn:spo:guest#carlosnieto_r@hotmail.com::" providerId="AD" clId="Web-{D030A783-4C26-A712-4551-726DE7270034}" dt="2024-03-13T00:42:48.193" v="54" actId="20577"/>
          <ac:spMkLst>
            <pc:docMk/>
            <pc:sldMk cId="3100614976" sldId="273"/>
            <ac:spMk id="22" creationId="{A50DACE0-5200-8EC0-1F0D-C8C9F4216354}"/>
          </ac:spMkLst>
        </pc:spChg>
        <pc:spChg chg="del">
          <ac:chgData name="carlosnieto_r@hotmail.com" userId="S::urn:spo:guest#carlosnieto_r@hotmail.com::" providerId="AD" clId="Web-{D030A783-4C26-A712-4551-726DE7270034}" dt="2024-03-13T00:43:10.677" v="56"/>
          <ac:spMkLst>
            <pc:docMk/>
            <pc:sldMk cId="3100614976" sldId="273"/>
            <ac:spMk id="24" creationId="{078E7C97-4743-D485-A23B-F66F1B72C1F3}"/>
          </ac:spMkLst>
        </pc:spChg>
        <pc:spChg chg="mod">
          <ac:chgData name="carlosnieto_r@hotmail.com" userId="S::urn:spo:guest#carlosnieto_r@hotmail.com::" providerId="AD" clId="Web-{D030A783-4C26-A712-4551-726DE7270034}" dt="2024-03-13T01:05:24.941" v="74" actId="1076"/>
          <ac:spMkLst>
            <pc:docMk/>
            <pc:sldMk cId="3100614976" sldId="273"/>
            <ac:spMk id="25" creationId="{1E634D4C-F0A9-6627-F540-32FA237E4E0D}"/>
          </ac:spMkLst>
        </pc:spChg>
        <pc:spChg chg="mod">
          <ac:chgData name="carlosnieto_r@hotmail.com" userId="S::urn:spo:guest#carlosnieto_r@hotmail.com::" providerId="AD" clId="Web-{D030A783-4C26-A712-4551-726DE7270034}" dt="2024-03-13T00:42:54.161" v="55" actId="20577"/>
          <ac:spMkLst>
            <pc:docMk/>
            <pc:sldMk cId="3100614976" sldId="273"/>
            <ac:spMk id="26" creationId="{89347DA7-0937-C0D0-8E72-7089951AE62E}"/>
          </ac:spMkLst>
        </pc:spChg>
        <pc:spChg chg="del">
          <ac:chgData name="carlosnieto_r@hotmail.com" userId="S::urn:spo:guest#carlosnieto_r@hotmail.com::" providerId="AD" clId="Web-{D030A783-4C26-A712-4551-726DE7270034}" dt="2024-03-13T00:43:13.568" v="57"/>
          <ac:spMkLst>
            <pc:docMk/>
            <pc:sldMk cId="3100614976" sldId="273"/>
            <ac:spMk id="33" creationId="{CF79FC65-BF73-32AD-6EC2-E14B9D0D5184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2:22.708" v="48"/>
          <ac:spMkLst>
            <pc:docMk/>
            <pc:sldMk cId="3100614976" sldId="273"/>
            <ac:spMk id="34" creationId="{AFBBE923-56FC-C1E4-1CED-6A4919A750CC}"/>
          </ac:spMkLst>
        </pc:spChg>
        <pc:spChg chg="del">
          <ac:chgData name="carlosnieto_r@hotmail.com" userId="S::urn:spo:guest#carlosnieto_r@hotmail.com::" providerId="AD" clId="Web-{D030A783-4C26-A712-4551-726DE7270034}" dt="2024-03-13T01:02:30.419" v="58"/>
          <ac:spMkLst>
            <pc:docMk/>
            <pc:sldMk cId="3100614976" sldId="273"/>
            <ac:spMk id="35" creationId="{9F3F4E4E-0F60-34B8-272E-605A3C092B5D}"/>
          </ac:spMkLst>
        </pc:spChg>
      </pc:sldChg>
      <pc:sldChg chg="addSp delSp modSp">
        <pc:chgData name="carlosnieto_r@hotmail.com" userId="S::urn:spo:guest#carlosnieto_r@hotmail.com::" providerId="AD" clId="Web-{D030A783-4C26-A712-4551-726DE7270034}" dt="2024-03-13T01:06:02.255" v="76"/>
        <pc:sldMkLst>
          <pc:docMk/>
          <pc:sldMk cId="2496000186" sldId="278"/>
        </pc:sldMkLst>
        <pc:spChg chg="add del mod">
          <ac:chgData name="carlosnieto_r@hotmail.com" userId="S::urn:spo:guest#carlosnieto_r@hotmail.com::" providerId="AD" clId="Web-{D030A783-4C26-A712-4551-726DE7270034}" dt="2024-03-13T00:39:42.131" v="27"/>
          <ac:spMkLst>
            <pc:docMk/>
            <pc:sldMk cId="2496000186" sldId="278"/>
            <ac:spMk id="7" creationId="{1ED2B680-313A-C5B4-B6DE-5558729EBDBC}"/>
          </ac:spMkLst>
        </pc:spChg>
        <pc:spChg chg="add mod">
          <ac:chgData name="carlosnieto_r@hotmail.com" userId="S::urn:spo:guest#carlosnieto_r@hotmail.com::" providerId="AD" clId="Web-{D030A783-4C26-A712-4551-726DE7270034}" dt="2024-03-13T00:39:19.647" v="20" actId="1076"/>
          <ac:spMkLst>
            <pc:docMk/>
            <pc:sldMk cId="2496000186" sldId="278"/>
            <ac:spMk id="11" creationId="{ED9C0227-9F70-3620-FB4B-9F93D716E793}"/>
          </ac:spMkLst>
        </pc:spChg>
        <pc:spChg chg="add mod">
          <ac:chgData name="carlosnieto_r@hotmail.com" userId="S::urn:spo:guest#carlosnieto_r@hotmail.com::" providerId="AD" clId="Web-{D030A783-4C26-A712-4551-726DE7270034}" dt="2024-03-13T00:39:33.178" v="24" actId="688"/>
          <ac:spMkLst>
            <pc:docMk/>
            <pc:sldMk cId="2496000186" sldId="278"/>
            <ac:spMk id="17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725" v="17"/>
          <ac:spMkLst>
            <pc:docMk/>
            <pc:sldMk cId="2496000186" sldId="278"/>
            <ac:spMk id="18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693" v="16"/>
          <ac:spMkLst>
            <pc:docMk/>
            <pc:sldMk cId="2496000186" sldId="278"/>
            <ac:spMk id="19" creationId="{ED9C0227-9F70-3620-FB4B-9F93D716E793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0:15.928" v="34" actId="1076"/>
          <ac:spMkLst>
            <pc:docMk/>
            <pc:sldMk cId="2496000186" sldId="278"/>
            <ac:spMk id="32" creationId="{ED9C0227-9F70-3620-FB4B-9F93D716E793}"/>
          </ac:spMkLst>
        </pc:spChg>
        <pc:picChg chg="mod modCrop">
          <ac:chgData name="carlosnieto_r@hotmail.com" userId="S::urn:spo:guest#carlosnieto_r@hotmail.com::" providerId="AD" clId="Web-{D030A783-4C26-A712-4551-726DE7270034}" dt="2024-03-13T01:06:02.255" v="76"/>
          <ac:picMkLst>
            <pc:docMk/>
            <pc:sldMk cId="2496000186" sldId="278"/>
            <ac:picMk id="37" creationId="{6A0C88B0-0DD8-7690-400D-E3A68D67ABCD}"/>
          </ac:picMkLst>
        </pc:picChg>
      </pc:sldChg>
    </pc:docChg>
  </pc:docChgLst>
  <pc:docChgLst>
    <pc:chgData name="EDA NUR SARUHAN" userId="796a441a-389d-493a-b849-403485121362" providerId="ADAL" clId="{F50D9A46-20DF-48B3-A542-164CA64A4D0A}"/>
    <pc:docChg chg="undo redo custSel addSld delSld modSld sldOrd">
      <pc:chgData name="EDA NUR SARUHAN" userId="796a441a-389d-493a-b849-403485121362" providerId="ADAL" clId="{F50D9A46-20DF-48B3-A542-164CA64A4D0A}" dt="2024-06-24T07:16:17.609" v="221"/>
      <pc:docMkLst>
        <pc:docMk/>
      </pc:docMkLst>
      <pc:sldChg chg="modSp mod">
        <pc:chgData name="EDA NUR SARUHAN" userId="796a441a-389d-493a-b849-403485121362" providerId="ADAL" clId="{F50D9A46-20DF-48B3-A542-164CA64A4D0A}" dt="2024-06-24T07:10:59.195" v="19" actId="27636"/>
        <pc:sldMkLst>
          <pc:docMk/>
          <pc:sldMk cId="0" sldId="258"/>
        </pc:sldMkLst>
        <pc:spChg chg="mod">
          <ac:chgData name="EDA NUR SARUHAN" userId="796a441a-389d-493a-b849-403485121362" providerId="ADAL" clId="{F50D9A46-20DF-48B3-A542-164CA64A4D0A}" dt="2024-06-24T07:10:59.195" v="19" actId="27636"/>
          <ac:spMkLst>
            <pc:docMk/>
            <pc:sldMk cId="0" sldId="258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8.910" v="14" actId="1076"/>
          <ac:spMkLst>
            <pc:docMk/>
            <pc:sldMk cId="0" sldId="258"/>
            <ac:spMk id="492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6.659" v="13" actId="1076"/>
          <ac:spMkLst>
            <pc:docMk/>
            <pc:sldMk cId="0" sldId="258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1:57.316" v="63"/>
        <pc:sldMkLst>
          <pc:docMk/>
          <pc:sldMk cId="2903211234" sldId="269"/>
        </pc:sldMkLst>
        <pc:spChg chg="mod">
          <ac:chgData name="EDA NUR SARUHAN" userId="796a441a-389d-493a-b849-403485121362" providerId="ADAL" clId="{F50D9A46-20DF-48B3-A542-164CA64A4D0A}" dt="2024-06-24T07:11:57.316" v="63"/>
          <ac:spMkLst>
            <pc:docMk/>
            <pc:sldMk cId="2903211234" sldId="269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1:50.819" v="60"/>
          <ac:spMkLst>
            <pc:docMk/>
            <pc:sldMk cId="2903211234" sldId="269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19.676" v="69"/>
        <pc:sldMkLst>
          <pc:docMk/>
          <pc:sldMk cId="434732476" sldId="270"/>
        </pc:sldMkLst>
        <pc:spChg chg="mod">
          <ac:chgData name="EDA NUR SARUHAN" userId="796a441a-389d-493a-b849-403485121362" providerId="ADAL" clId="{F50D9A46-20DF-48B3-A542-164CA64A4D0A}" dt="2024-06-24T07:12:19.676" v="69"/>
          <ac:spMkLst>
            <pc:docMk/>
            <pc:sldMk cId="434732476" sldId="270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13.049" v="66"/>
          <ac:spMkLst>
            <pc:docMk/>
            <pc:sldMk cId="434732476" sldId="270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37.122" v="77"/>
        <pc:sldMkLst>
          <pc:docMk/>
          <pc:sldMk cId="1729379315" sldId="271"/>
        </pc:sldMkLst>
        <pc:spChg chg="mod">
          <ac:chgData name="EDA NUR SARUHAN" userId="796a441a-389d-493a-b849-403485121362" providerId="ADAL" clId="{F50D9A46-20DF-48B3-A542-164CA64A4D0A}" dt="2024-06-24T07:12:37.122" v="77"/>
          <ac:spMkLst>
            <pc:docMk/>
            <pc:sldMk cId="1729379315" sldId="271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29.482" v="72"/>
          <ac:spMkLst>
            <pc:docMk/>
            <pc:sldMk cId="1729379315" sldId="271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12.036" v="97"/>
        <pc:sldMkLst>
          <pc:docMk/>
          <pc:sldMk cId="664534578" sldId="272"/>
        </pc:sldMkLst>
        <pc:spChg chg="mod">
          <ac:chgData name="EDA NUR SARUHAN" userId="796a441a-389d-493a-b849-403485121362" providerId="ADAL" clId="{F50D9A46-20DF-48B3-A542-164CA64A4D0A}" dt="2024-06-24T07:13:12.036" v="97"/>
          <ac:spMkLst>
            <pc:docMk/>
            <pc:sldMk cId="664534578" sldId="272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06.177" v="94"/>
          <ac:spMkLst>
            <pc:docMk/>
            <pc:sldMk cId="664534578" sldId="272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38.002" v="120" actId="5793"/>
        <pc:sldMkLst>
          <pc:docMk/>
          <pc:sldMk cId="3284491021" sldId="273"/>
        </pc:sldMkLst>
        <pc:spChg chg="mod">
          <ac:chgData name="EDA NUR SARUHAN" userId="796a441a-389d-493a-b849-403485121362" providerId="ADAL" clId="{F50D9A46-20DF-48B3-A542-164CA64A4D0A}" dt="2024-06-24T07:13:38.002" v="120" actId="5793"/>
          <ac:spMkLst>
            <pc:docMk/>
            <pc:sldMk cId="3284491021" sldId="27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28.690" v="102" actId="1076"/>
          <ac:spMkLst>
            <pc:docMk/>
            <pc:sldMk cId="3284491021" sldId="273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14.540" v="146" actId="27636"/>
        <pc:sldMkLst>
          <pc:docMk/>
          <pc:sldMk cId="3671019558" sldId="274"/>
        </pc:sldMkLst>
        <pc:spChg chg="mod">
          <ac:chgData name="EDA NUR SARUHAN" userId="796a441a-389d-493a-b849-403485121362" providerId="ADAL" clId="{F50D9A46-20DF-48B3-A542-164CA64A4D0A}" dt="2024-06-24T07:14:14.540" v="146" actId="27636"/>
          <ac:spMkLst>
            <pc:docMk/>
            <pc:sldMk cId="3671019558" sldId="27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07.635" v="142"/>
          <ac:spMkLst>
            <pc:docMk/>
            <pc:sldMk cId="3671019558" sldId="274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37.088" v="154"/>
        <pc:sldMkLst>
          <pc:docMk/>
          <pc:sldMk cId="3774262820" sldId="275"/>
        </pc:sldMkLst>
        <pc:spChg chg="mod">
          <ac:chgData name="EDA NUR SARUHAN" userId="796a441a-389d-493a-b849-403485121362" providerId="ADAL" clId="{F50D9A46-20DF-48B3-A542-164CA64A4D0A}" dt="2024-06-24T07:14:37.088" v="154"/>
          <ac:spMkLst>
            <pc:docMk/>
            <pc:sldMk cId="3774262820" sldId="275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31.496" v="151" actId="1076"/>
          <ac:spMkLst>
            <pc:docMk/>
            <pc:sldMk cId="3774262820" sldId="275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55.259" v="162"/>
        <pc:sldMkLst>
          <pc:docMk/>
          <pc:sldMk cId="1090383087" sldId="276"/>
        </pc:sldMkLst>
        <pc:spChg chg="mod">
          <ac:chgData name="EDA NUR SARUHAN" userId="796a441a-389d-493a-b849-403485121362" providerId="ADAL" clId="{F50D9A46-20DF-48B3-A542-164CA64A4D0A}" dt="2024-06-24T07:14:55.259" v="162"/>
          <ac:spMkLst>
            <pc:docMk/>
            <pc:sldMk cId="1090383087" sldId="276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47.958" v="157"/>
          <ac:spMkLst>
            <pc:docMk/>
            <pc:sldMk cId="1090383087" sldId="276"/>
            <ac:spMk id="493" creationId="{00000000-0000-0000-0000-000000000000}"/>
          </ac:spMkLst>
        </pc:spChg>
      </pc:sldChg>
      <pc:sldChg chg="new del">
        <pc:chgData name="EDA NUR SARUHAN" userId="796a441a-389d-493a-b849-403485121362" providerId="ADAL" clId="{F50D9A46-20DF-48B3-A542-164CA64A4D0A}" dt="2024-06-24T07:11:21.943" v="22" actId="47"/>
        <pc:sldMkLst>
          <pc:docMk/>
          <pc:sldMk cId="347083183" sldId="279"/>
        </pc:sldMkLst>
      </pc:sldChg>
      <pc:sldChg chg="modSp add mod">
        <pc:chgData name="EDA NUR SARUHAN" userId="796a441a-389d-493a-b849-403485121362" providerId="ADAL" clId="{F50D9A46-20DF-48B3-A542-164CA64A4D0A}" dt="2024-06-24T07:11:37.690" v="57" actId="1076"/>
        <pc:sldMkLst>
          <pc:docMk/>
          <pc:sldMk cId="2319431748" sldId="280"/>
        </pc:sldMkLst>
        <pc:spChg chg="mod">
          <ac:chgData name="EDA NUR SARUHAN" userId="796a441a-389d-493a-b849-403485121362" providerId="ADAL" clId="{F50D9A46-20DF-48B3-A542-164CA64A4D0A}" dt="2024-06-24T07:11:37.690" v="57" actId="1076"/>
          <ac:spMkLst>
            <pc:docMk/>
            <pc:sldMk cId="2319431748" sldId="280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2:54.518" v="91" actId="20577"/>
        <pc:sldMkLst>
          <pc:docMk/>
          <pc:sldMk cId="3209889353" sldId="281"/>
        </pc:sldMkLst>
        <pc:spChg chg="mod">
          <ac:chgData name="EDA NUR SARUHAN" userId="796a441a-389d-493a-b849-403485121362" providerId="ADAL" clId="{F50D9A46-20DF-48B3-A542-164CA64A4D0A}" dt="2024-06-24T07:12:54.518" v="91" actId="20577"/>
          <ac:spMkLst>
            <pc:docMk/>
            <pc:sldMk cId="3209889353" sldId="281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3:51.976" v="132" actId="20577"/>
        <pc:sldMkLst>
          <pc:docMk/>
          <pc:sldMk cId="4161134741" sldId="282"/>
        </pc:sldMkLst>
        <pc:spChg chg="mod">
          <ac:chgData name="EDA NUR SARUHAN" userId="796a441a-389d-493a-b849-403485121362" providerId="ADAL" clId="{F50D9A46-20DF-48B3-A542-164CA64A4D0A}" dt="2024-06-24T07:13:51.976" v="132" actId="20577"/>
          <ac:spMkLst>
            <pc:docMk/>
            <pc:sldMk cId="4161134741" sldId="282"/>
            <ac:spMk id="476" creationId="{00000000-0000-0000-0000-000000000000}"/>
          </ac:spMkLst>
        </pc:spChg>
      </pc:sldChg>
      <pc:sldChg chg="modSp add mod">
        <pc:chgData name="EDA NUR SARUHAN" userId="796a441a-389d-493a-b849-403485121362" providerId="ADAL" clId="{F50D9A46-20DF-48B3-A542-164CA64A4D0A}" dt="2024-06-24T07:15:43.569" v="199"/>
        <pc:sldMkLst>
          <pc:docMk/>
          <pc:sldMk cId="3824939920" sldId="283"/>
        </pc:sldMkLst>
        <pc:spChg chg="mod">
          <ac:chgData name="EDA NUR SARUHAN" userId="796a441a-389d-493a-b849-403485121362" providerId="ADAL" clId="{F50D9A46-20DF-48B3-A542-164CA64A4D0A}" dt="2024-06-24T07:15:43.569" v="199"/>
          <ac:spMkLst>
            <pc:docMk/>
            <pc:sldMk cId="3824939920" sldId="28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5:36.190" v="194"/>
          <ac:spMkLst>
            <pc:docMk/>
            <pc:sldMk cId="3824939920" sldId="283"/>
            <ac:spMk id="493" creationId="{00000000-0000-0000-0000-000000000000}"/>
          </ac:spMkLst>
        </pc:spChg>
      </pc:sldChg>
      <pc:sldChg chg="new del ord">
        <pc:chgData name="EDA NUR SARUHAN" userId="796a441a-389d-493a-b849-403485121362" providerId="ADAL" clId="{F50D9A46-20DF-48B3-A542-164CA64A4D0A}" dt="2024-06-24T07:15:05.569" v="166" actId="47"/>
        <pc:sldMkLst>
          <pc:docMk/>
          <pc:sldMk cId="4249559437" sldId="283"/>
        </pc:sldMkLst>
      </pc:sldChg>
      <pc:sldChg chg="modSp add mod">
        <pc:chgData name="EDA NUR SARUHAN" userId="796a441a-389d-493a-b849-403485121362" providerId="ADAL" clId="{F50D9A46-20DF-48B3-A542-164CA64A4D0A}" dt="2024-06-24T07:16:17.609" v="221"/>
        <pc:sldMkLst>
          <pc:docMk/>
          <pc:sldMk cId="2350826882" sldId="284"/>
        </pc:sldMkLst>
        <pc:spChg chg="mod">
          <ac:chgData name="EDA NUR SARUHAN" userId="796a441a-389d-493a-b849-403485121362" providerId="ADAL" clId="{F50D9A46-20DF-48B3-A542-164CA64A4D0A}" dt="2024-06-24T07:16:06.572" v="217" actId="20577"/>
          <ac:spMkLst>
            <pc:docMk/>
            <pc:sldMk cId="2350826882" sldId="28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6:17.609" v="221"/>
          <ac:spMkLst>
            <pc:docMk/>
            <pc:sldMk cId="2350826882" sldId="284"/>
            <ac:spMk id="493" creationId="{00000000-0000-0000-0000-000000000000}"/>
          </ac:spMkLst>
        </pc:spChg>
      </pc:sldChg>
      <pc:sldChg chg="add del">
        <pc:chgData name="EDA NUR SARUHAN" userId="796a441a-389d-493a-b849-403485121362" providerId="ADAL" clId="{F50D9A46-20DF-48B3-A542-164CA64A4D0A}" dt="2024-06-24T07:16:08.734" v="218" actId="47"/>
        <pc:sldMkLst>
          <pc:docMk/>
          <pc:sldMk cId="211967843" sldId="285"/>
        </pc:sldMkLst>
      </pc:sldChg>
      <pc:sldChg chg="modSp add mod ord">
        <pc:chgData name="EDA NUR SARUHAN" userId="796a441a-389d-493a-b849-403485121362" providerId="ADAL" clId="{F50D9A46-20DF-48B3-A542-164CA64A4D0A}" dt="2024-06-24T07:15:23.796" v="191" actId="20577"/>
        <pc:sldMkLst>
          <pc:docMk/>
          <pc:sldMk cId="1779530041" sldId="286"/>
        </pc:sldMkLst>
        <pc:spChg chg="mod">
          <ac:chgData name="EDA NUR SARUHAN" userId="796a441a-389d-493a-b849-403485121362" providerId="ADAL" clId="{F50D9A46-20DF-48B3-A542-164CA64A4D0A}" dt="2024-06-24T07:15:23.796" v="191" actId="20577"/>
          <ac:spMkLst>
            <pc:docMk/>
            <pc:sldMk cId="1779530041" sldId="286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5:51.814" v="213" actId="20577"/>
        <pc:sldMkLst>
          <pc:docMk/>
          <pc:sldMk cId="3899215332" sldId="287"/>
        </pc:sldMkLst>
        <pc:spChg chg="mod">
          <ac:chgData name="EDA NUR SARUHAN" userId="796a441a-389d-493a-b849-403485121362" providerId="ADAL" clId="{F50D9A46-20DF-48B3-A542-164CA64A4D0A}" dt="2024-06-24T07:15:51.814" v="213" actId="20577"/>
          <ac:spMkLst>
            <pc:docMk/>
            <pc:sldMk cId="3899215332" sldId="287"/>
            <ac:spMk id="476" creationId="{00000000-0000-0000-0000-000000000000}"/>
          </ac:spMkLst>
        </pc:spChg>
      </pc:sldChg>
    </pc:docChg>
  </pc:docChgLst>
  <pc:docChgLst>
    <pc:chgData name="Ipek Beril Benli" userId="S::ipek.beril.benli@undp.org::8f9c5f4b-b22c-49ff-bdd5-d07e27607437" providerId="AD" clId="Web-{BA4A98C9-4BA9-35B6-87C1-650CB67E20CB}"/>
    <pc:docChg chg="modSld">
      <pc:chgData name="Ipek Beril Benli" userId="S::ipek.beril.benli@undp.org::8f9c5f4b-b22c-49ff-bdd5-d07e27607437" providerId="AD" clId="Web-{BA4A98C9-4BA9-35B6-87C1-650CB67E20CB}" dt="2024-03-12T18:05:21.721" v="18" actId="20577"/>
      <pc:docMkLst>
        <pc:docMk/>
      </pc:docMkLst>
      <pc:sldChg chg="modSp mod modShow">
        <pc:chgData name="Ipek Beril Benli" userId="S::ipek.beril.benli@undp.org::8f9c5f4b-b22c-49ff-bdd5-d07e27607437" providerId="AD" clId="Web-{BA4A98C9-4BA9-35B6-87C1-650CB67E20CB}" dt="2024-03-12T18:04:49.986" v="12" actId="20577"/>
        <pc:sldMkLst>
          <pc:docMk/>
          <pc:sldMk cId="0" sldId="266"/>
        </pc:sldMkLst>
        <pc:spChg chg="mod">
          <ac:chgData name="Ipek Beril Benli" userId="S::ipek.beril.benli@undp.org::8f9c5f4b-b22c-49ff-bdd5-d07e27607437" providerId="AD" clId="Web-{BA4A98C9-4BA9-35B6-87C1-650CB67E20CB}" dt="2024-03-12T18:04:49.986" v="12" actId="20577"/>
          <ac:spMkLst>
            <pc:docMk/>
            <pc:sldMk cId="0" sldId="266"/>
            <ac:spMk id="630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BA4A98C9-4BA9-35B6-87C1-650CB67E20CB}" dt="2024-03-12T18:05:21.721" v="18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BA4A98C9-4BA9-35B6-87C1-650CB67E20CB}" dt="2024-03-12T18:05:21.721" v="18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Dina Akylbekova" userId="d0186547-350c-4ee8-9f3b-afe70f175dd5" providerId="ADAL" clId="{6A4180C9-AC8C-492A-A0A8-281411F2C485}"/>
    <pc:docChg chg="custSel modSld">
      <pc:chgData name="Dina Akylbekova" userId="d0186547-350c-4ee8-9f3b-afe70f175dd5" providerId="ADAL" clId="{6A4180C9-AC8C-492A-A0A8-281411F2C485}" dt="2024-03-19T15:31:29.996" v="4" actId="1076"/>
      <pc:docMkLst>
        <pc:docMk/>
      </pc:docMkLst>
      <pc:sldChg chg="modSp mod">
        <pc:chgData name="Dina Akylbekova" userId="d0186547-350c-4ee8-9f3b-afe70f175dd5" providerId="ADAL" clId="{6A4180C9-AC8C-492A-A0A8-281411F2C485}" dt="2024-03-19T15:31:29.996" v="4" actId="1076"/>
        <pc:sldMkLst>
          <pc:docMk/>
          <pc:sldMk cId="0" sldId="266"/>
        </pc:sldMkLst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29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0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1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2" creationId="{00000000-0000-0000-0000-000000000000}"/>
          </ac:spMkLst>
        </pc:spChg>
        <pc:picChg chg="mod">
          <ac:chgData name="Dina Akylbekova" userId="d0186547-350c-4ee8-9f3b-afe70f175dd5" providerId="ADAL" clId="{6A4180C9-AC8C-492A-A0A8-281411F2C485}" dt="2024-03-19T15:31:29.996" v="4" actId="1076"/>
          <ac:picMkLst>
            <pc:docMk/>
            <pc:sldMk cId="0" sldId="266"/>
            <ac:picMk id="5" creationId="{29DD4188-84CA-D5A5-1969-925838D0F958}"/>
          </ac:picMkLst>
        </pc:picChg>
        <pc:picChg chg="mod">
          <ac:chgData name="Dina Akylbekova" userId="d0186547-350c-4ee8-9f3b-afe70f175dd5" providerId="ADAL" clId="{6A4180C9-AC8C-492A-A0A8-281411F2C485}" dt="2024-03-19T15:31:14.194" v="3" actId="14100"/>
          <ac:picMkLst>
            <pc:docMk/>
            <pc:sldMk cId="0" sldId="266"/>
            <ac:picMk id="627" creationId="{00000000-0000-0000-0000-000000000000}"/>
          </ac:picMkLst>
        </pc:pic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3407680115" sldId="271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3407680115" sldId="271"/>
            <ac:spMk id="25" creationId="{B9C4A4D2-12D1-06C8-A047-0F87FEB8A1CB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1299165562" sldId="275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1299165562" sldId="275"/>
            <ac:spMk id="7" creationId="{EA7B865A-D308-8954-8FF5-665EE01774B6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2049148930" sldId="276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2049148930" sldId="276"/>
            <ac:spMk id="55" creationId="{880DFDE9-EA8C-0063-FF34-03786BA8EEBD}"/>
          </ac:spMkLst>
        </pc:spChg>
      </pc:sldChg>
      <pc:sldChg chg="modSp mod">
        <pc:chgData name="Dina Akylbekova" userId="d0186547-350c-4ee8-9f3b-afe70f175dd5" providerId="ADAL" clId="{6A4180C9-AC8C-492A-A0A8-281411F2C485}" dt="2024-03-19T15:28:47.188" v="0" actId="313"/>
        <pc:sldMkLst>
          <pc:docMk/>
          <pc:sldMk cId="120320344" sldId="280"/>
        </pc:sldMkLst>
        <pc:spChg chg="mod">
          <ac:chgData name="Dina Akylbekova" userId="d0186547-350c-4ee8-9f3b-afe70f175dd5" providerId="ADAL" clId="{6A4180C9-AC8C-492A-A0A8-281411F2C485}" dt="2024-03-19T15:28:47.188" v="0" actId="313"/>
          <ac:spMkLst>
            <pc:docMk/>
            <pc:sldMk cId="120320344" sldId="280"/>
            <ac:spMk id="50" creationId="{31975DC3-9F2B-A095-B689-E232E8C24A5F}"/>
          </ac:spMkLst>
        </pc:spChg>
      </pc:sldChg>
    </pc:docChg>
  </pc:docChgLst>
  <pc:docChgLst>
    <pc:chgData name="Ipek Beril Benli" userId="S::ipek.beril.benli@undp.org::8f9c5f4b-b22c-49ff-bdd5-d07e27607437" providerId="AD" clId="Web-{8CEBC8F0-1925-8894-B66D-92D3F8EEBCA2}"/>
    <pc:docChg chg="addSld delSld">
      <pc:chgData name="Ipek Beril Benli" userId="S::ipek.beril.benli@undp.org::8f9c5f4b-b22c-49ff-bdd5-d07e27607437" providerId="AD" clId="Web-{8CEBC8F0-1925-8894-B66D-92D3F8EEBCA2}" dt="2024-03-15T12:29:17.387" v="4"/>
      <pc:docMkLst>
        <pc:docMk/>
      </pc:docMkLst>
      <pc:sldChg chg="del">
        <pc:chgData name="Ipek Beril Benli" userId="S::ipek.beril.benli@undp.org::8f9c5f4b-b22c-49ff-bdd5-d07e27607437" providerId="AD" clId="Web-{8CEBC8F0-1925-8894-B66D-92D3F8EEBCA2}" dt="2024-03-15T12:29:17.372" v="3"/>
        <pc:sldMkLst>
          <pc:docMk/>
          <pc:sldMk cId="0" sldId="264"/>
        </pc:sldMkLst>
      </pc:sldChg>
      <pc:sldChg chg="del">
        <pc:chgData name="Ipek Beril Benli" userId="S::ipek.beril.benli@undp.org::8f9c5f4b-b22c-49ff-bdd5-d07e27607437" providerId="AD" clId="Web-{8CEBC8F0-1925-8894-B66D-92D3F8EEBCA2}" dt="2024-03-15T12:29:17.387" v="4"/>
        <pc:sldMkLst>
          <pc:docMk/>
          <pc:sldMk cId="0" sldId="267"/>
        </pc:sldMkLst>
      </pc:sldChg>
      <pc:sldChg chg="delCm">
        <pc:chgData name="Ipek Beril Benli" userId="S::ipek.beril.benli@undp.org::8f9c5f4b-b22c-49ff-bdd5-d07e27607437" providerId="AD" clId="Web-{8CEBC8F0-1925-8894-B66D-92D3F8EEBCA2}" dt="2024-03-15T12:27:56.634" v="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6.634" v="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Cm">
        <pc:chgData name="Ipek Beril Benli" userId="S::ipek.beril.benli@undp.org::8f9c5f4b-b22c-49ff-bdd5-d07e27607437" providerId="AD" clId="Web-{8CEBC8F0-1925-8894-B66D-92D3F8EEBCA2}" dt="2024-03-15T12:27:51.337" v="0"/>
        <pc:sldMkLst>
          <pc:docMk/>
          <pc:sldMk cId="2496000186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1.337" v="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  <pc:sldChg chg="add">
        <pc:chgData name="Ipek Beril Benli" userId="S::ipek.beril.benli@undp.org::8f9c5f4b-b22c-49ff-bdd5-d07e27607437" providerId="AD" clId="Web-{8CEBC8F0-1925-8894-B66D-92D3F8EEBCA2}" dt="2024-03-15T12:29:03.262" v="2"/>
        <pc:sldMkLst>
          <pc:docMk/>
          <pc:sldMk cId="950368928" sldId="279"/>
        </pc:sldMkLst>
      </pc:sldChg>
    </pc:docChg>
  </pc:docChgLst>
  <pc:docChgLst>
    <pc:chgData name="Ipek Beril Benli" userId="S::ipek.beril.benli@undp.org::8f9c5f4b-b22c-49ff-bdd5-d07e27607437" providerId="AD" clId="Web-{70C7BC07-BB33-76A1-341B-B125B7987719}"/>
    <pc:docChg chg="modSld">
      <pc:chgData name="Ipek Beril Benli" userId="S::ipek.beril.benli@undp.org::8f9c5f4b-b22c-49ff-bdd5-d07e27607437" providerId="AD" clId="Web-{70C7BC07-BB33-76A1-341B-B125B7987719}" dt="2024-03-13T12:29:03.866" v="30" actId="1076"/>
      <pc:docMkLst>
        <pc:docMk/>
      </pc:docMkLst>
      <pc:sldChg chg="addSp delSp modSp">
        <pc:chgData name="Ipek Beril Benli" userId="S::ipek.beril.benli@undp.org::8f9c5f4b-b22c-49ff-bdd5-d07e27607437" providerId="AD" clId="Web-{70C7BC07-BB33-76A1-341B-B125B7987719}" dt="2024-03-13T12:29:03.866" v="30" actId="1076"/>
        <pc:sldMkLst>
          <pc:docMk/>
          <pc:sldMk cId="2496000186" sldId="278"/>
        </pc:sldMkLst>
        <pc:spChg chg="del">
          <ac:chgData name="Ipek Beril Benli" userId="S::ipek.beril.benli@undp.org::8f9c5f4b-b22c-49ff-bdd5-d07e27607437" providerId="AD" clId="Web-{70C7BC07-BB33-76A1-341B-B125B7987719}" dt="2024-03-13T12:25:43.108" v="12"/>
          <ac:spMkLst>
            <pc:docMk/>
            <pc:sldMk cId="2496000186" sldId="278"/>
            <ac:spMk id="11" creationId="{ED9C0227-9F70-3620-FB4B-9F93D716E793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3.866" v="30" actId="1076"/>
          <ac:spMkLst>
            <pc:docMk/>
            <pc:sldMk cId="2496000186" sldId="278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0.165" v="29" actId="1076"/>
          <ac:spMkLst>
            <pc:docMk/>
            <pc:sldMk cId="2496000186" sldId="278"/>
            <ac:spMk id="32" creationId="{ED9C0227-9F70-3620-FB4B-9F93D716E793}"/>
          </ac:spMkLst>
        </pc:spChg>
        <pc:picChg chg="add mod">
          <ac:chgData name="Ipek Beril Benli" userId="S::ipek.beril.benli@undp.org::8f9c5f4b-b22c-49ff-bdd5-d07e27607437" providerId="AD" clId="Web-{70C7BC07-BB33-76A1-341B-B125B7987719}" dt="2024-03-13T12:26:12.718" v="22" actId="1076"/>
          <ac:picMkLst>
            <pc:docMk/>
            <pc:sldMk cId="2496000186" sldId="278"/>
            <ac:picMk id="7" creationId="{F3E68E8E-E241-A433-3899-02FE5CB6CBD5}"/>
          </ac:picMkLst>
        </pc:picChg>
        <pc:picChg chg="del">
          <ac:chgData name="Ipek Beril Benli" userId="S::ipek.beril.benli@undp.org::8f9c5f4b-b22c-49ff-bdd5-d07e27607437" providerId="AD" clId="Web-{70C7BC07-BB33-76A1-341B-B125B7987719}" dt="2024-03-13T12:24:59.638" v="5"/>
          <ac:picMkLst>
            <pc:docMk/>
            <pc:sldMk cId="2496000186" sldId="278"/>
            <ac:picMk id="37" creationId="{6A0C88B0-0DD8-7690-400D-E3A68D67ABCD}"/>
          </ac:picMkLst>
        </pc:picChg>
        <pc:cxnChg chg="mod">
          <ac:chgData name="Ipek Beril Benli" userId="S::ipek.beril.benli@undp.org::8f9c5f4b-b22c-49ff-bdd5-d07e27607437" providerId="AD" clId="Web-{70C7BC07-BB33-76A1-341B-B125B7987719}" dt="2024-03-13T12:26:18.016" v="23" actId="1076"/>
          <ac:cxnSpMkLst>
            <pc:docMk/>
            <pc:sldMk cId="2496000186" sldId="278"/>
            <ac:cxnSpMk id="42" creationId="{43543C25-EE54-3503-A4A7-0A14A92D4C7A}"/>
          </ac:cxnSpMkLst>
        </pc:cxnChg>
      </pc:sldChg>
    </pc:docChg>
  </pc:docChgLst>
  <pc:docChgLst>
    <pc:chgData name="Ipek Beril Benli" userId="S::ipek.beril.benli@undp.org::8f9c5f4b-b22c-49ff-bdd5-d07e27607437" providerId="AD" clId="Web-{683A36E5-4E3E-43CE-6D21-84A5124529EF}"/>
    <pc:docChg chg="modSld">
      <pc:chgData name="Ipek Beril Benli" userId="S::ipek.beril.benli@undp.org::8f9c5f4b-b22c-49ff-bdd5-d07e27607437" providerId="AD" clId="Web-{683A36E5-4E3E-43CE-6D21-84A5124529EF}" dt="2024-04-14T15:57:37.904" v="17" actId="1076"/>
      <pc:docMkLst>
        <pc:docMk/>
      </pc:docMkLst>
      <pc:sldChg chg="modSp">
        <pc:chgData name="Ipek Beril Benli" userId="S::ipek.beril.benli@undp.org::8f9c5f4b-b22c-49ff-bdd5-d07e27607437" providerId="AD" clId="Web-{683A36E5-4E3E-43CE-6D21-84A5124529EF}" dt="2024-04-14T15:57:37.904" v="17" actId="1076"/>
        <pc:sldMkLst>
          <pc:docMk/>
          <pc:sldMk cId="120320344" sldId="280"/>
        </pc:sldMkLst>
        <pc:spChg chg="mod">
          <ac:chgData name="Ipek Beril Benli" userId="S::ipek.beril.benli@undp.org::8f9c5f4b-b22c-49ff-bdd5-d07e27607437" providerId="AD" clId="Web-{683A36E5-4E3E-43CE-6D21-84A5124529EF}" dt="2024-04-14T15:57:09.091" v="8" actId="1076"/>
          <ac:spMkLst>
            <pc:docMk/>
            <pc:sldMk cId="120320344" sldId="280"/>
            <ac:spMk id="6" creationId="{729907CF-28C8-76FC-F272-DD22902DCB61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18.653" v="11" actId="1076"/>
          <ac:spMkLst>
            <pc:docMk/>
            <pc:sldMk cId="120320344" sldId="280"/>
            <ac:spMk id="9" creationId="{D7C8A5E2-1CDB-34A1-4F44-C5E9A4E6D0E3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6" actId="1076"/>
          <ac:spMkLst>
            <pc:docMk/>
            <pc:sldMk cId="120320344" sldId="280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7" actId="1076"/>
          <ac:spMkLst>
            <pc:docMk/>
            <pc:sldMk cId="120320344" sldId="280"/>
            <ac:spMk id="32" creationId="{ED9C0227-9F70-3620-FB4B-9F93D716E793}"/>
          </ac:spMkLst>
        </pc:spChg>
        <pc:picChg chg="mod">
          <ac:chgData name="Ipek Beril Benli" userId="S::ipek.beril.benli@undp.org::8f9c5f4b-b22c-49ff-bdd5-d07e27607437" providerId="AD" clId="Web-{683A36E5-4E3E-43CE-6D21-84A5124529EF}" dt="2024-04-14T15:57:31.075" v="15" actId="1076"/>
          <ac:picMkLst>
            <pc:docMk/>
            <pc:sldMk cId="120320344" sldId="280"/>
            <ac:picMk id="7" creationId="{F3E68E8E-E241-A433-3899-02FE5CB6CBD5}"/>
          </ac:picMkLst>
        </pc:picChg>
        <pc:picChg chg="mod">
          <ac:chgData name="Ipek Beril Benli" userId="S::ipek.beril.benli@undp.org::8f9c5f4b-b22c-49ff-bdd5-d07e27607437" providerId="AD" clId="Web-{683A36E5-4E3E-43CE-6D21-84A5124529EF}" dt="2024-04-14T15:56:59.606" v="5" actId="1076"/>
          <ac:picMkLst>
            <pc:docMk/>
            <pc:sldMk cId="120320344" sldId="280"/>
            <ac:picMk id="29" creationId="{CD8F48FF-6BE3-6F16-C566-35970E0E71DA}"/>
          </ac:picMkLst>
        </pc:picChg>
        <pc:cxnChg chg="mod">
          <ac:chgData name="Ipek Beril Benli" userId="S::ipek.beril.benli@undp.org::8f9c5f4b-b22c-49ff-bdd5-d07e27607437" providerId="AD" clId="Web-{683A36E5-4E3E-43CE-6D21-84A5124529EF}" dt="2024-04-14T15:56:50.372" v="3" actId="1076"/>
          <ac:cxnSpMkLst>
            <pc:docMk/>
            <pc:sldMk cId="120320344" sldId="280"/>
            <ac:cxnSpMk id="55" creationId="{1EC39BDE-F794-9763-E9BB-6F366B1A9352}"/>
          </ac:cxnSpMkLst>
        </pc:cxnChg>
      </pc:sldChg>
    </pc:docChg>
  </pc:docChgLst>
  <pc:docChgLst>
    <pc:chgData name="Ipek Beril Benli" userId="S::ipek.beril.benli@undp.org::8f9c5f4b-b22c-49ff-bdd5-d07e27607437" providerId="AD" clId="Web-{5968C962-A29A-6388-5E21-A35FFA8A3C35}"/>
    <pc:docChg chg="modSld">
      <pc:chgData name="Ipek Beril Benli" userId="S::ipek.beril.benli@undp.org::8f9c5f4b-b22c-49ff-bdd5-d07e27607437" providerId="AD" clId="Web-{5968C962-A29A-6388-5E21-A35FFA8A3C35}" dt="2024-04-08T06:50:15.233" v="3"/>
      <pc:docMkLst>
        <pc:docMk/>
      </pc:docMkLst>
      <pc:sldChg chg="mod modShow">
        <pc:chgData name="Ipek Beril Benli" userId="S::ipek.beril.benli@undp.org::8f9c5f4b-b22c-49ff-bdd5-d07e27607437" providerId="AD" clId="Web-{5968C962-A29A-6388-5E21-A35FFA8A3C35}" dt="2024-04-08T06:50:15.233" v="3"/>
        <pc:sldMkLst>
          <pc:docMk/>
          <pc:sldMk cId="2049148930" sldId="276"/>
        </pc:sldMkLst>
      </pc:sldChg>
      <pc:sldChg chg="modSp">
        <pc:chgData name="Ipek Beril Benli" userId="S::ipek.beril.benli@undp.org::8f9c5f4b-b22c-49ff-bdd5-d07e27607437" providerId="AD" clId="Web-{5968C962-A29A-6388-5E21-A35FFA8A3C35}" dt="2024-04-08T06:49:43.092" v="2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5968C962-A29A-6388-5E21-A35FFA8A3C35}" dt="2024-04-08T06:49:43.092" v="2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Ipek Beril Benli" userId="S::ipek.beril.benli@undp.org::8f9c5f4b-b22c-49ff-bdd5-d07e27607437" providerId="AD" clId="Web-{5101508F-0DAE-05F4-18B8-3033C3A7817F}"/>
    <pc:docChg chg="delSld">
      <pc:chgData name="Ipek Beril Benli" userId="S::ipek.beril.benli@undp.org::8f9c5f4b-b22c-49ff-bdd5-d07e27607437" providerId="AD" clId="Web-{5101508F-0DAE-05F4-18B8-3033C3A7817F}" dt="2024-03-19T09:16:41.707" v="0"/>
      <pc:docMkLst>
        <pc:docMk/>
      </pc:docMkLst>
      <pc:sldChg chg="del">
        <pc:chgData name="Ipek Beril Benli" userId="S::ipek.beril.benli@undp.org::8f9c5f4b-b22c-49ff-bdd5-d07e27607437" providerId="AD" clId="Web-{5101508F-0DAE-05F4-18B8-3033C3A7817F}" dt="2024-03-19T09:16:41.707" v="0"/>
        <pc:sldMkLst>
          <pc:docMk/>
          <pc:sldMk cId="2496000186" sldId="278"/>
        </pc:sldMkLst>
      </pc:sldChg>
    </pc:docChg>
  </pc:docChgLst>
  <pc:docChgLst>
    <pc:chgData name="Ipek Beril Benli" userId="S::ipek.beril.benli@undp.org::8f9c5f4b-b22c-49ff-bdd5-d07e27607437" providerId="AD" clId="Web-{A699159B-CA30-B18E-23CC-B0705FD50A34}"/>
    <pc:docChg chg="addSld delSld modSld sldOrd">
      <pc:chgData name="Ipek Beril Benli" userId="S::ipek.beril.benli@undp.org::8f9c5f4b-b22c-49ff-bdd5-d07e27607437" providerId="AD" clId="Web-{A699159B-CA30-B18E-23CC-B0705FD50A34}" dt="2024-03-05T08:06:25.540" v="56" actId="1076"/>
      <pc:docMkLst>
        <pc:docMk/>
      </pc:docMkLst>
      <pc:sldChg chg="del">
        <pc:chgData name="Ipek Beril Benli" userId="S::ipek.beril.benli@undp.org::8f9c5f4b-b22c-49ff-bdd5-d07e27607437" providerId="AD" clId="Web-{A699159B-CA30-B18E-23CC-B0705FD50A34}" dt="2024-03-05T07:54:59.483" v="14"/>
        <pc:sldMkLst>
          <pc:docMk/>
          <pc:sldMk cId="0" sldId="261"/>
        </pc:sldMkLst>
      </pc:sldChg>
      <pc:sldChg chg="del">
        <pc:chgData name="Ipek Beril Benli" userId="S::ipek.beril.benli@undp.org::8f9c5f4b-b22c-49ff-bdd5-d07e27607437" providerId="AD" clId="Web-{A699159B-CA30-B18E-23CC-B0705FD50A34}" dt="2024-03-05T07:52:51.916" v="0"/>
        <pc:sldMkLst>
          <pc:docMk/>
          <pc:sldMk cId="0" sldId="262"/>
        </pc:sldMkLst>
      </pc:sldChg>
      <pc:sldChg chg="ord">
        <pc:chgData name="Ipek Beril Benli" userId="S::ipek.beril.benli@undp.org::8f9c5f4b-b22c-49ff-bdd5-d07e27607437" providerId="AD" clId="Web-{A699159B-CA30-B18E-23CC-B0705FD50A34}" dt="2024-03-05T08:03:25.642" v="32"/>
        <pc:sldMkLst>
          <pc:docMk/>
          <pc:sldMk cId="0" sldId="266"/>
        </pc:sldMkLst>
      </pc:sldChg>
      <pc:sldChg chg="modSp">
        <pc:chgData name="Ipek Beril Benli" userId="S::ipek.beril.benli@undp.org::8f9c5f4b-b22c-49ff-bdd5-d07e27607437" providerId="AD" clId="Web-{A699159B-CA30-B18E-23CC-B0705FD50A34}" dt="2024-03-05T07:55:27.312" v="18" actId="1076"/>
        <pc:sldMkLst>
          <pc:docMk/>
          <pc:sldMk cId="2362704423" sldId="269"/>
        </pc:sldMkLst>
        <pc:spChg chg="mod">
          <ac:chgData name="Ipek Beril Benli" userId="S::ipek.beril.benli@undp.org::8f9c5f4b-b22c-49ff-bdd5-d07e27607437" providerId="AD" clId="Web-{A699159B-CA30-B18E-23CC-B0705FD50A34}" dt="2024-03-05T07:55:27.312" v="18" actId="1076"/>
          <ac:spMkLst>
            <pc:docMk/>
            <pc:sldMk cId="2362704423" sldId="269"/>
            <ac:spMk id="138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A699159B-CA30-B18E-23CC-B0705FD50A34}" dt="2024-03-05T08:06:25.540" v="56" actId="1076"/>
        <pc:sldMkLst>
          <pc:docMk/>
          <pc:sldMk cId="3407680115" sldId="271"/>
        </pc:sldMkLst>
        <pc:spChg chg="mod">
          <ac:chgData name="Ipek Beril Benli" userId="S::ipek.beril.benli@undp.org::8f9c5f4b-b22c-49ff-bdd5-d07e27607437" providerId="AD" clId="Web-{A699159B-CA30-B18E-23CC-B0705FD50A34}" dt="2024-03-05T08:06:16.696" v="51" actId="1076"/>
          <ac:spMkLst>
            <pc:docMk/>
            <pc:sldMk cId="3407680115" sldId="271"/>
            <ac:spMk id="23" creationId="{7ABA30FF-22D4-18E7-143D-700696D7D1E9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6.711" v="52" actId="1076"/>
          <ac:spMkLst>
            <pc:docMk/>
            <pc:sldMk cId="3407680115" sldId="271"/>
            <ac:spMk id="25" creationId="{B9C4A4D2-12D1-06C8-A047-0F87FEB8A1CB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11" v="48" actId="1076"/>
          <ac:spMkLst>
            <pc:docMk/>
            <pc:sldMk cId="3407680115" sldId="271"/>
            <ac:spMk id="26" creationId="{F50F6FFD-7D7A-BC65-960D-62662831C741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27" v="49" actId="1076"/>
          <ac:spMkLst>
            <pc:docMk/>
            <pc:sldMk cId="3407680115" sldId="271"/>
            <ac:spMk id="27" creationId="{C5E07AF1-5E71-6EE3-27BE-4B62BF924E85}"/>
          </ac:spMkLst>
        </pc:spChg>
        <pc:picChg chg="mod">
          <ac:chgData name="Ipek Beril Benli" userId="S::ipek.beril.benli@undp.org::8f9c5f4b-b22c-49ff-bdd5-d07e27607437" providerId="AD" clId="Web-{A699159B-CA30-B18E-23CC-B0705FD50A34}" dt="2024-03-05T08:06:10.727" v="50" actId="1076"/>
          <ac:picMkLst>
            <pc:docMk/>
            <pc:sldMk cId="3407680115" sldId="271"/>
            <ac:picMk id="2" creationId="{17C681C2-C322-E587-070C-56321F5137D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16.727" v="53" actId="1076"/>
          <ac:picMkLst>
            <pc:docMk/>
            <pc:sldMk cId="3407680115" sldId="271"/>
            <ac:picMk id="11" creationId="{41638C66-21DA-EB15-BE9D-B46AD894E8BD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3.680" v="55" actId="1076"/>
          <ac:picMkLst>
            <pc:docMk/>
            <pc:sldMk cId="3407680115" sldId="271"/>
            <ac:picMk id="41" creationId="{D145DACF-BA3E-A6C1-B4BD-C1D944A163A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5.540" v="56" actId="1076"/>
          <ac:picMkLst>
            <pc:docMk/>
            <pc:sldMk cId="3407680115" sldId="271"/>
            <ac:picMk id="42" creationId="{E4E49CE2-F6B7-B308-4F51-2F8866ED1212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2.664" v="54" actId="1076"/>
          <ac:picMkLst>
            <pc:docMk/>
            <pc:sldMk cId="3407680115" sldId="271"/>
            <ac:picMk id="43" creationId="{D187D84D-D20D-00B8-00F0-9B93F88E8DD0}"/>
          </ac:picMkLst>
        </pc:picChg>
      </pc:sldChg>
      <pc:sldChg chg="addCm">
        <pc:chgData name="Ipek Beril Benli" userId="S::ipek.beril.benli@undp.org::8f9c5f4b-b22c-49ff-bdd5-d07e27607437" providerId="AD" clId="Web-{A699159B-CA30-B18E-23CC-B0705FD50A34}" dt="2024-03-05T07:59:24.727" v="3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9:24.727" v="3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Sp modSp">
        <pc:chgData name="Ipek Beril Benli" userId="S::ipek.beril.benli@undp.org::8f9c5f4b-b22c-49ff-bdd5-d07e27607437" providerId="AD" clId="Web-{A699159B-CA30-B18E-23CC-B0705FD50A34}" dt="2024-03-05T07:56:10.048" v="28"/>
        <pc:sldMkLst>
          <pc:docMk/>
          <pc:sldMk cId="2049148930" sldId="276"/>
        </pc:sldMkLst>
        <pc:spChg chg="del">
          <ac:chgData name="Ipek Beril Benli" userId="S::ipek.beril.benli@undp.org::8f9c5f4b-b22c-49ff-bdd5-d07e27607437" providerId="AD" clId="Web-{A699159B-CA30-B18E-23CC-B0705FD50A34}" dt="2024-03-05T07:55:41.031" v="19"/>
          <ac:spMkLst>
            <pc:docMk/>
            <pc:sldMk cId="2049148930" sldId="276"/>
            <ac:spMk id="56" creationId="{AAA9756B-A6D9-87E4-0397-05AFBE93A0FE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3.922" v="20"/>
          <ac:spMkLst>
            <pc:docMk/>
            <pc:sldMk cId="2049148930" sldId="276"/>
            <ac:spMk id="59" creationId="{8FB5117D-9F42-A305-C31F-8057A7FA5EE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6.469" v="21"/>
          <ac:spMkLst>
            <pc:docMk/>
            <pc:sldMk cId="2049148930" sldId="276"/>
            <ac:spMk id="61" creationId="{075AD72F-1CBF-1BA0-C9E3-B496B2429ED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8.891" v="22"/>
          <ac:spMkLst>
            <pc:docMk/>
            <pc:sldMk cId="2049148930" sldId="276"/>
            <ac:spMk id="65" creationId="{28D56CDB-DE66-044E-A5AF-30E4F8442B3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0.985" v="23"/>
          <ac:spMkLst>
            <pc:docMk/>
            <pc:sldMk cId="2049148930" sldId="276"/>
            <ac:spMk id="68" creationId="{6E1AF9F0-79AB-3F42-43FD-B7D03153E4C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3.985" v="24"/>
          <ac:spMkLst>
            <pc:docMk/>
            <pc:sldMk cId="2049148930" sldId="276"/>
            <ac:spMk id="70" creationId="{B627DA20-2916-F29C-FD77-6D332B31033D}"/>
          </ac:spMkLst>
        </pc:spChg>
        <pc:spChg chg="del mod">
          <ac:chgData name="Ipek Beril Benli" userId="S::ipek.beril.benli@undp.org::8f9c5f4b-b22c-49ff-bdd5-d07e27607437" providerId="AD" clId="Web-{A699159B-CA30-B18E-23CC-B0705FD50A34}" dt="2024-03-05T07:55:59.704" v="26"/>
          <ac:spMkLst>
            <pc:docMk/>
            <pc:sldMk cId="2049148930" sldId="276"/>
            <ac:spMk id="72" creationId="{D63D5E15-FDE2-86D1-22E3-E42AAE9D342D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6:05.735" v="27"/>
          <ac:spMkLst>
            <pc:docMk/>
            <pc:sldMk cId="2049148930" sldId="276"/>
            <ac:spMk id="76" creationId="{2BAD13C1-B6E1-655E-C00C-C1BD65338B31}"/>
          </ac:spMkLst>
        </pc:spChg>
        <pc:inkChg chg="del">
          <ac:chgData name="Ipek Beril Benli" userId="S::ipek.beril.benli@undp.org::8f9c5f4b-b22c-49ff-bdd5-d07e27607437" providerId="AD" clId="Web-{A699159B-CA30-B18E-23CC-B0705FD50A34}" dt="2024-03-05T07:56:10.048" v="28"/>
          <ac:inkMkLst>
            <pc:docMk/>
            <pc:sldMk cId="2049148930" sldId="276"/>
            <ac:inkMk id="4" creationId="{1042CC3B-13AA-FB27-8696-DB4FB2496303}"/>
          </ac:inkMkLst>
        </pc:inkChg>
      </pc:sldChg>
      <pc:sldChg chg="addSp modSp add del">
        <pc:chgData name="Ipek Beril Benli" userId="S::ipek.beril.benli@undp.org::8f9c5f4b-b22c-49ff-bdd5-d07e27607437" providerId="AD" clId="Web-{A699159B-CA30-B18E-23CC-B0705FD50A34}" dt="2024-03-05T07:54:08.700" v="10"/>
        <pc:sldMkLst>
          <pc:docMk/>
          <pc:sldMk cId="3289475291" sldId="277"/>
        </pc:sldMkLst>
        <pc:spChg chg="add">
          <ac:chgData name="Ipek Beril Benli" userId="S::ipek.beril.benli@undp.org::8f9c5f4b-b22c-49ff-bdd5-d07e27607437" providerId="AD" clId="Web-{A699159B-CA30-B18E-23CC-B0705FD50A34}" dt="2024-03-05T07:53:35.699" v="6"/>
          <ac:spMkLst>
            <pc:docMk/>
            <pc:sldMk cId="3289475291" sldId="277"/>
            <ac:spMk id="4" creationId="{C27CDA04-DD0F-B186-2DEF-4E42BB95E3E7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3:54.996" v="8" actId="20577"/>
          <ac:spMkLst>
            <pc:docMk/>
            <pc:sldMk cId="3289475291" sldId="277"/>
            <ac:spMk id="17" creationId="{80864D61-2CDC-9A4A-B1FA-183FD5A7EE05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08.700" v="10"/>
          <ac:grpSpMkLst>
            <pc:docMk/>
            <pc:sldMk cId="3289475291" sldId="277"/>
            <ac:grpSpMk id="22" creationId="{84E60052-8846-132E-6DB4-76A3EFA936FD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02.028" v="9"/>
          <ac:picMkLst>
            <pc:docMk/>
            <pc:sldMk cId="3289475291" sldId="277"/>
            <ac:picMk id="6" creationId="{22834F29-5962-E524-966F-2131C390342B}"/>
          </ac:picMkLst>
        </pc:picChg>
      </pc:sldChg>
      <pc:sldChg chg="addSp modSp add addCm">
        <pc:chgData name="Ipek Beril Benli" userId="S::ipek.beril.benli@undp.org::8f9c5f4b-b22c-49ff-bdd5-d07e27607437" providerId="AD" clId="Web-{A699159B-CA30-B18E-23CC-B0705FD50A34}" dt="2024-03-05T07:58:45.679" v="30"/>
        <pc:sldMkLst>
          <pc:docMk/>
          <pc:sldMk cId="2496000186" sldId="278"/>
        </pc:sldMkLst>
        <pc:spChg chg="add">
          <ac:chgData name="Ipek Beril Benli" userId="S::ipek.beril.benli@undp.org::8f9c5f4b-b22c-49ff-bdd5-d07e27607437" providerId="AD" clId="Web-{A699159B-CA30-B18E-23CC-B0705FD50A34}" dt="2024-03-05T07:56:32.518" v="29"/>
          <ac:spMkLst>
            <pc:docMk/>
            <pc:sldMk cId="2496000186" sldId="278"/>
            <ac:spMk id="31" creationId="{EC791F92-229F-A4C7-7BA2-8601C37D9CE6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4:19.653" v="11" actId="20577"/>
          <ac:spMkLst>
            <pc:docMk/>
            <pc:sldMk cId="2496000186" sldId="278"/>
            <ac:spMk id="36" creationId="{3FE6CAB8-2846-BB51-1874-8C0523C079D9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51.217" v="13"/>
          <ac:grpSpMkLst>
            <pc:docMk/>
            <pc:sldMk cId="2496000186" sldId="278"/>
            <ac:grpSpMk id="16" creationId="{50C0EBFD-17D0-F853-3AB8-9A2B9BBC38B1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51.139" v="12"/>
          <ac:picMkLst>
            <pc:docMk/>
            <pc:sldMk cId="2496000186" sldId="278"/>
            <ac:picMk id="8" creationId="{83E36E9F-C0BB-8FD9-7ED1-9B8FE193BB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8:45.679" v="3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4D1D9-A230-DFB3-9C2D-295DB777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3DD8CA21-BD3E-9271-1C52-3E1DE33CA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D54ED8B8-63E4-3DCD-3AD6-BFE3C89EB51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1711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DA11F-124C-3D2A-1329-F23B19E7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01ACE974-1ECF-673D-7B13-C4D540BE2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26A59272-00E1-9C25-A49E-51853370C4D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580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478E7-F111-3BCB-0783-9206851F1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448F52FF-D28D-3288-4298-9018EBDEF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8CC90B87-87A7-D734-3094-4F25374F36A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49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FA633-CDF5-7BD5-6B8C-6BB5454A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736C4AA5-3F4F-C7EF-2FFD-8B65900E9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05290871-E3CE-59E7-F2B3-52FF1C6AD9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21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88CEE-C4F0-697F-247A-2E29978D5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BA1C0CE6-0ED7-7E30-B857-8A72D4629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52FAD241-186E-DFAB-425F-B988B7BD28F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78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02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5E566-71A9-185B-70E0-65D52BB0F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65342D21-E5DC-E41E-478A-721810C7A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678D02CE-AC57-556C-9687-64D904B9CC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757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DBE4D-9BFD-0440-12A6-4A9802CD9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17E04557-C0FB-DF17-5A85-B13CEBC06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952876A4-597D-AFED-D32E-6ED50D6B4DE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7412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A3591-4CE3-AA40-D7D1-9D23BA8E1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526D6626-7E22-7CB2-0AF5-18A5F6FB3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4A326130-598F-4981-2B76-D30DC75766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6051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5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AA557-A898-B4B1-6AAF-8FEDFD609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B8A52152-C22D-40E3-F304-C118CB1E3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3D64A7CF-73CB-0C40-10C6-F49FB7B3A3C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53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A6EA7-C561-E300-8D8D-8798C6A0E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7BE2FEF2-160D-1021-D033-A7B76909F9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ECDCA83F-0E10-2745-6F86-6B9385D6672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21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1.jpe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34.jp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38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38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38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11" Type="http://schemas.openxmlformats.org/officeDocument/2006/relationships/customXml" Target="../ink/ink8.xml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customXml" Target="../ink/ink7.xm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hyperlink" Target="https://hyper.ai/cn/datasets/32927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customXml" Target="../ink/ink10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719525" y="1322899"/>
            <a:ext cx="5376474" cy="5279069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309982" y="2351922"/>
            <a:ext cx="559704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400" b="1" dirty="0">
                <a:solidFill>
                  <a:schemeClr val="bg1"/>
                </a:solidFill>
                <a:sym typeface="Myriad Pro Semibold"/>
              </a:rPr>
              <a:t>Real-Time Helmet Violation Detection</a:t>
            </a:r>
            <a:endParaRPr sz="2400" b="1" dirty="0">
              <a:solidFill>
                <a:schemeClr val="bg1"/>
              </a:solidFill>
              <a:latin typeface="Microsoft YaHei"/>
            </a:endParaRPr>
          </a:p>
        </p:txBody>
      </p:sp>
      <p:sp>
        <p:nvSpPr>
          <p:cNvPr id="2" name="A new generation…">
            <a:extLst>
              <a:ext uri="{FF2B5EF4-FFF2-40B4-BE49-F238E27FC236}">
                <a16:creationId xmlns:a16="http://schemas.microsoft.com/office/drawing/2014/main" id="{18597EDC-7155-2C4F-F920-66CDDEC0FE9F}"/>
              </a:ext>
            </a:extLst>
          </p:cNvPr>
          <p:cNvSpPr txBox="1"/>
          <p:nvPr/>
        </p:nvSpPr>
        <p:spPr>
          <a:xfrm>
            <a:off x="6359751" y="3429000"/>
            <a:ext cx="36489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400" b="1" dirty="0">
                <a:solidFill>
                  <a:schemeClr val="bg1"/>
                </a:solidFill>
                <a:sym typeface="Myriad Pro Semibold"/>
              </a:rPr>
              <a:t>Presented by Group 7</a:t>
            </a:r>
            <a:endParaRPr sz="3200" b="1" dirty="0">
              <a:solidFill>
                <a:schemeClr val="bg1"/>
              </a:solidFill>
              <a:latin typeface="Microsoft YaHei"/>
            </a:endParaRPr>
          </a:p>
        </p:txBody>
      </p:sp>
      <p:sp>
        <p:nvSpPr>
          <p:cNvPr id="3" name="A new generation…">
            <a:extLst>
              <a:ext uri="{FF2B5EF4-FFF2-40B4-BE49-F238E27FC236}">
                <a16:creationId xmlns:a16="http://schemas.microsoft.com/office/drawing/2014/main" id="{599F7E94-66D3-D3BE-C1AC-02A42538B6F7}"/>
              </a:ext>
            </a:extLst>
          </p:cNvPr>
          <p:cNvSpPr txBox="1"/>
          <p:nvPr/>
        </p:nvSpPr>
        <p:spPr>
          <a:xfrm>
            <a:off x="6359751" y="4109736"/>
            <a:ext cx="2839113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dirty="0">
                <a:solidFill>
                  <a:schemeClr val="bg1"/>
                </a:solidFill>
                <a:sym typeface="Myriad Pro Semibold"/>
              </a:rPr>
              <a:t>Group Members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dirty="0">
                <a:solidFill>
                  <a:schemeClr val="bg1"/>
                </a:solidFill>
                <a:sym typeface="Myriad Pro Semibold"/>
              </a:rPr>
              <a:t>1.	May Myat Noe Oo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dirty="0">
                <a:solidFill>
                  <a:schemeClr val="bg1"/>
                </a:solidFill>
                <a:sym typeface="Myriad Pro Semibold"/>
              </a:rPr>
              <a:t>2.	Nay Chi Moe Oo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dirty="0">
                <a:solidFill>
                  <a:schemeClr val="bg1"/>
                </a:solidFill>
                <a:sym typeface="Myriad Pro Semibold"/>
              </a:rPr>
              <a:t>3.	Min Sett Paing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dirty="0">
                <a:solidFill>
                  <a:schemeClr val="bg1"/>
                </a:solidFill>
                <a:sym typeface="Myriad Pro Semibold"/>
              </a:rPr>
              <a:t>4.	</a:t>
            </a:r>
            <a:r>
              <a:rPr lang="en-US" sz="2000" dirty="0" err="1">
                <a:solidFill>
                  <a:schemeClr val="bg1"/>
                </a:solidFill>
                <a:sym typeface="Myriad Pro Semibold"/>
              </a:rPr>
              <a:t>Akeri</a:t>
            </a:r>
            <a:r>
              <a:rPr lang="en-US" sz="2000" dirty="0">
                <a:solidFill>
                  <a:schemeClr val="bg1"/>
                </a:solidFill>
                <a:sym typeface="Myriad Pro Semibold"/>
              </a:rPr>
              <a:t> Myint Zaw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dirty="0">
                <a:solidFill>
                  <a:schemeClr val="bg1"/>
                </a:solidFill>
                <a:sym typeface="Myriad Pro Semibold"/>
              </a:rPr>
              <a:t>5.	May Phyo </a:t>
            </a:r>
            <a:r>
              <a:rPr lang="en-US" sz="2000" dirty="0" err="1">
                <a:solidFill>
                  <a:schemeClr val="bg1"/>
                </a:solidFill>
                <a:sym typeface="Myriad Pro Semibold"/>
              </a:rPr>
              <a:t>Thyu</a:t>
            </a:r>
            <a:r>
              <a:rPr lang="en-US" sz="2000" dirty="0">
                <a:solidFill>
                  <a:schemeClr val="bg1"/>
                </a:solidFill>
                <a:sym typeface="Myriad Pro Semibold"/>
              </a:rPr>
              <a:t> 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dirty="0">
                <a:solidFill>
                  <a:schemeClr val="bg1"/>
                </a:solidFill>
                <a:sym typeface="Myriad Pro Semibold"/>
              </a:rPr>
              <a:t>6.	Chan Aye Naing</a:t>
            </a: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4581D-DD6C-559E-7D63-B307D185D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562372B1-9097-0115-2EFF-D531C002BD54}"/>
              </a:ext>
            </a:extLst>
          </p:cNvPr>
          <p:cNvSpPr/>
          <p:nvPr/>
        </p:nvSpPr>
        <p:spPr>
          <a:xfrm>
            <a:off x="134450" y="829147"/>
            <a:ext cx="5399659" cy="15919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6B420577-8D82-BC4D-58BF-3D8B9CFCC6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450" y="340986"/>
            <a:ext cx="7756075" cy="56916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  <a:r>
              <a:rPr lang="en-US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(YOLOv8n)</a:t>
            </a:r>
            <a:endParaRPr lang="tr-TR" sz="28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65DC7B7A-DDA3-2F6F-A727-0A06C96F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1" y="10968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B55E8BE-8668-B0F1-AF95-FF87D63E001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6EB3434C-0FD1-0A89-160D-BCF55619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09B88716-8132-B161-49BE-CFB845A7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DB6D5BD0-214A-7DD5-0071-20E2DB91A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62523A97-BDC7-FA5D-B94D-B82A4858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5A5B752-A48F-34F1-3EA2-F4798B99CC8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5A5B752-A48F-34F1-3EA2-F4798B99CC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B6C3BD88-FBE2-7F52-FB43-7BDEBCFA35D1}"/>
              </a:ext>
            </a:extLst>
          </p:cNvPr>
          <p:cNvSpPr/>
          <p:nvPr/>
        </p:nvSpPr>
        <p:spPr>
          <a:xfrm>
            <a:off x="20320" y="6708968"/>
            <a:ext cx="12131534" cy="149032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DBDF025-5A6B-A06F-5CB8-9D41CBC696AF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DBDF025-5A6B-A06F-5CB8-9D41CBC696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703885-41FE-39EE-2DFF-8C61FF0AEB7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7"/>
            <a:ext cx="4530666" cy="339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0C347-C595-38F3-AE9F-6341F797715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798" y="1179121"/>
            <a:ext cx="4394733" cy="3296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0706BE-09D7-9C2E-44DF-7F2832F916D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"/>
          <a:stretch>
            <a:fillRect/>
          </a:stretch>
        </p:blipFill>
        <p:spPr>
          <a:xfrm>
            <a:off x="8297663" y="1014192"/>
            <a:ext cx="3701252" cy="3919986"/>
          </a:xfrm>
          <a:prstGeom prst="rect">
            <a:avLst/>
          </a:prstGeom>
          <a:ln w="19050">
            <a:solidFill>
              <a:srgbClr val="FC2A49"/>
            </a:solidFill>
          </a:ln>
        </p:spPr>
      </p:pic>
    </p:spTree>
    <p:extLst>
      <p:ext uri="{BB962C8B-B14F-4D97-AF65-F5344CB8AC3E}">
        <p14:creationId xmlns:p14="http://schemas.microsoft.com/office/powerpoint/2010/main" val="8776100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61B0B-8BE7-0D63-7B7F-184B56E6D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D69743A7-A4AF-E5F4-0D4C-C43639060821}"/>
              </a:ext>
            </a:extLst>
          </p:cNvPr>
          <p:cNvSpPr/>
          <p:nvPr/>
        </p:nvSpPr>
        <p:spPr>
          <a:xfrm>
            <a:off x="134450" y="829147"/>
            <a:ext cx="5399659" cy="15919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F01BAE0C-CAC3-EFE4-AAC9-EA63D80202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450" y="340986"/>
            <a:ext cx="7756075" cy="56916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  <a:r>
              <a:rPr lang="en-US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(YOLOv8n)</a:t>
            </a:r>
            <a:endParaRPr lang="tr-TR" sz="28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A417E891-744C-AAE8-2470-7A2DF5B6D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1" y="10968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CCF04A-7822-6C1E-993F-F0351DAF29CF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B13DD8C1-E684-F1F9-D2F2-0626CDC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D5BA78B5-5444-AF90-38F7-F06413D1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B0A928D7-A08E-67B2-5ABD-185E98FBF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AE50C85B-ABF1-3701-F075-C1721BD8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DDB17B-68CC-6C02-0684-6EBE4F0EAC37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DDB17B-68CC-6C02-0684-6EBE4F0EAC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40BD797E-5DAF-2ECA-4630-8DD5B71714B5}"/>
              </a:ext>
            </a:extLst>
          </p:cNvPr>
          <p:cNvSpPr/>
          <p:nvPr/>
        </p:nvSpPr>
        <p:spPr>
          <a:xfrm>
            <a:off x="20320" y="6708968"/>
            <a:ext cx="12131534" cy="149032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DB797ED-073D-7E15-86A0-D74B72E0D037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DB797ED-073D-7E15-86A0-D74B72E0D0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B59FDBE-E488-677E-1BC7-1412279785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5" y="1295928"/>
            <a:ext cx="10063350" cy="50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89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6A379-D3FE-1DE4-3B1A-721B588BF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40F301A0-859C-0145-973B-0421A83BA90F}"/>
              </a:ext>
            </a:extLst>
          </p:cNvPr>
          <p:cNvSpPr/>
          <p:nvPr/>
        </p:nvSpPr>
        <p:spPr>
          <a:xfrm>
            <a:off x="134450" y="829147"/>
            <a:ext cx="5399659" cy="15919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77100E43-B4A6-3912-E82B-C5639B189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450" y="340986"/>
            <a:ext cx="7756075" cy="56916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  <a:r>
              <a:rPr lang="en-US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(YOLOv8n)</a:t>
            </a:r>
            <a:endParaRPr lang="tr-TR" sz="28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7CF2750-5E38-EDF3-8DB8-01FFB38F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1" y="10968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AE3155-E033-87BB-AE4C-EE037FE24FF6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6BBF0791-91ED-7C03-A65D-ED9C73BA2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AB4DDD0A-4D88-4107-BCFA-BFF639F26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EAF16DC6-D93D-D15C-CD7C-341E0E335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04D077D1-4A4C-31A4-C0F1-AD28D2F21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0C83D87-917C-A2B8-DAF5-3E14EB07F85C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0C83D87-917C-A2B8-DAF5-3E14EB07F8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5048E96B-1AD7-D563-2B01-DD681314A143}"/>
              </a:ext>
            </a:extLst>
          </p:cNvPr>
          <p:cNvSpPr/>
          <p:nvPr/>
        </p:nvSpPr>
        <p:spPr>
          <a:xfrm>
            <a:off x="20320" y="6708968"/>
            <a:ext cx="12131534" cy="149032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84C6833-5EB1-AB34-34F3-AB0E30083522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84C6833-5EB1-AB34-34F3-AB0E300835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A62587E-0E74-1A3D-6CA6-6F6E34BD25C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" y="1134272"/>
            <a:ext cx="4774480" cy="4774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599264-0AF9-07D9-F0A9-E23C8061650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09" y="2298974"/>
            <a:ext cx="4373750" cy="4373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EB8EAE-1CEC-8413-B7A2-32F054C0F82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66" y="1134272"/>
            <a:ext cx="4373750" cy="43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640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5E056-E756-6B20-BFFC-91C79AE86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F1E289B8-C540-D788-2D8A-925EB4C5678B}"/>
              </a:ext>
            </a:extLst>
          </p:cNvPr>
          <p:cNvSpPr/>
          <p:nvPr/>
        </p:nvSpPr>
        <p:spPr>
          <a:xfrm>
            <a:off x="134450" y="829147"/>
            <a:ext cx="5399659" cy="15919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62D32C8F-9B57-A787-6846-0FE2AF67A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450" y="340986"/>
            <a:ext cx="7756075" cy="56916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  <a:r>
              <a:rPr lang="en-US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(YOLOv8n)</a:t>
            </a:r>
            <a:endParaRPr lang="tr-TR" sz="28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E954D98F-AC8F-C48D-1D9B-0CA02CF2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1" y="10968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A0B687-65BB-6F26-57D3-27EB947D1464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5802B1B-E4FB-3990-21A7-7AE90AD7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37C6CDE8-97B1-FA99-756D-481E6C58E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FBA695AC-094F-053F-AB34-64521B1BA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04EEA9A7-7487-BED4-9182-4E020F9A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F832B5F-102A-091E-3D0B-0BB075925FE3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F832B5F-102A-091E-3D0B-0BB075925F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1318E1FE-1024-6309-5620-2C36270C8AC2}"/>
              </a:ext>
            </a:extLst>
          </p:cNvPr>
          <p:cNvSpPr/>
          <p:nvPr/>
        </p:nvSpPr>
        <p:spPr>
          <a:xfrm>
            <a:off x="20320" y="6708968"/>
            <a:ext cx="12131534" cy="149032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6C5D560-F390-D4B3-FFF1-7C25134A01D2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6C5D560-F390-D4B3-FFF1-7C25134A01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A3700B1-E5A8-4501-7076-AF81F18D9E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" y="1228993"/>
            <a:ext cx="7173883" cy="4110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D923C-A99E-7A2F-967F-C63BE7DD99F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22" y="2055087"/>
            <a:ext cx="6734662" cy="38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9FCF8-93CE-82DC-B0B1-3A439094A8A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10" y="2995495"/>
            <a:ext cx="6244444" cy="35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784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4844A-B5F2-8000-EFF7-9DADD7719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48D80BD0-859D-B306-CD6E-17A8804FA841}"/>
              </a:ext>
            </a:extLst>
          </p:cNvPr>
          <p:cNvSpPr/>
          <p:nvPr/>
        </p:nvSpPr>
        <p:spPr>
          <a:xfrm>
            <a:off x="134450" y="829147"/>
            <a:ext cx="5399659" cy="15919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6A82EA2D-9D70-F071-8DBE-740AC73E3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450" y="340986"/>
            <a:ext cx="7756075" cy="56916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  <a:r>
              <a:rPr lang="en-US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(YOLOv8s)</a:t>
            </a:r>
            <a:endParaRPr lang="tr-TR" sz="28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236244B-79CB-5D3A-6CF4-7F1A584C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1" y="10968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D76EB0-3690-5D20-C4FE-49F15EE645A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9E237C9A-53E3-CD13-4A30-F535A728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C22A5D84-00C3-08EB-E390-274B27C9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9BDFE9D8-ECAA-2FD8-03F3-12D023B1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002D042C-ADCF-2F2F-2C38-A39AC04C5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1ADFF9-D377-C09F-ED60-C8C9778B1422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1ADFF9-D377-C09F-ED60-C8C9778B14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53314DFF-5274-E5F3-EA82-446DBB704E47}"/>
              </a:ext>
            </a:extLst>
          </p:cNvPr>
          <p:cNvSpPr/>
          <p:nvPr/>
        </p:nvSpPr>
        <p:spPr>
          <a:xfrm>
            <a:off x="20320" y="6708968"/>
            <a:ext cx="12131534" cy="149032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AB6E3C3-ABAE-DB98-64AC-3AD5C9FBC3C1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AB6E3C3-ABAE-DB98-64AC-3AD5C9FBC3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264B5D0-E5E3-4C66-0FBA-38A4E4B0F9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9" y="1174409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835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DD3E-DE92-4B11-AA98-C154D7B0D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4535A33B-8E32-9172-11A5-E3068D0AB6E1}"/>
              </a:ext>
            </a:extLst>
          </p:cNvPr>
          <p:cNvSpPr/>
          <p:nvPr/>
        </p:nvSpPr>
        <p:spPr>
          <a:xfrm>
            <a:off x="134450" y="829147"/>
            <a:ext cx="6943978" cy="135780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DE2195AC-A268-71AE-E993-AEA6625D9E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001" y="339576"/>
            <a:ext cx="7756075" cy="569167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Comparison Result (YOLOv8n and YOLOv8s)</a:t>
            </a:r>
            <a:endParaRPr lang="tr-TR" sz="28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6775549-D3D2-15FC-4BFE-374A0DE3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1" y="10968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B2C1AAE-C8AC-5BE8-C13D-16AB3734C7B4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FEF1D947-4997-3419-4E60-E0DB7225B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FDBDBF8A-77E4-C0E3-6D57-88FC535A4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CDCDD6D-9683-801B-DCE3-553880BFB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D57B4649-7E6F-11DF-4292-57C0E8C74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C986277-C267-4312-D530-B6300B82F566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C986277-C267-4312-D530-B6300B82F5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EB85FBB9-4C62-486F-F737-51CA36F576A0}"/>
              </a:ext>
            </a:extLst>
          </p:cNvPr>
          <p:cNvSpPr/>
          <p:nvPr/>
        </p:nvSpPr>
        <p:spPr>
          <a:xfrm>
            <a:off x="20320" y="6708968"/>
            <a:ext cx="12131534" cy="149032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3A0064-F1B0-EF21-16BA-066ACBA23158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C3A0064-F1B0-EF21-16BA-066ACBA231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1F9DBE-D527-9D77-BA9B-62B75E40E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81644"/>
              </p:ext>
            </p:extLst>
          </p:nvPr>
        </p:nvGraphicFramePr>
        <p:xfrm>
          <a:off x="377306" y="1368378"/>
          <a:ext cx="10824615" cy="4850055"/>
        </p:xfrm>
        <a:graphic>
          <a:graphicData uri="http://schemas.openxmlformats.org/drawingml/2006/table">
            <a:tbl>
              <a:tblPr firstRow="1" firstCol="1" bandRow="1"/>
              <a:tblGrid>
                <a:gridCol w="3608205">
                  <a:extLst>
                    <a:ext uri="{9D8B030D-6E8A-4147-A177-3AD203B41FA5}">
                      <a16:colId xmlns:a16="http://schemas.microsoft.com/office/drawing/2014/main" val="3148619246"/>
                    </a:ext>
                  </a:extLst>
                </a:gridCol>
                <a:gridCol w="3608205">
                  <a:extLst>
                    <a:ext uri="{9D8B030D-6E8A-4147-A177-3AD203B41FA5}">
                      <a16:colId xmlns:a16="http://schemas.microsoft.com/office/drawing/2014/main" val="285747312"/>
                    </a:ext>
                  </a:extLst>
                </a:gridCol>
                <a:gridCol w="3608205">
                  <a:extLst>
                    <a:ext uri="{9D8B030D-6E8A-4147-A177-3AD203B41FA5}">
                      <a16:colId xmlns:a16="http://schemas.microsoft.com/office/drawing/2014/main" val="4111789965"/>
                    </a:ext>
                  </a:extLst>
                </a:gridCol>
              </a:tblGrid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US" sz="18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YOLOv8n (Nano)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YOLOv8s (Small)</a:t>
                      </a:r>
                      <a:endParaRPr lang="en-US" sz="18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530524"/>
                  </a:ext>
                </a:extLst>
              </a:tr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Size</a:t>
                      </a:r>
                      <a:endParaRPr lang="en-US" sz="18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Very small, lightweight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Larger than nano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54821"/>
                  </a:ext>
                </a:extLst>
              </a:tr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Training Time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Faster training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Slower training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169256"/>
                  </a:ext>
                </a:extLst>
              </a:tr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mAP@50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~0.78 – 0.82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Slightly higher but marginal gain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370235"/>
                  </a:ext>
                </a:extLst>
              </a:tr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mAP@50–95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~0.65 – 0.70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Slightly higher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8333746"/>
                  </a:ext>
                </a:extLst>
              </a:tr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Stable and consistent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Comparable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383900"/>
                  </a:ext>
                </a:extLst>
              </a:tr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Stable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Comparable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512898"/>
                  </a:ext>
                </a:extLst>
              </a:tr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Overfitting Risk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Lower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Higher on large, noisy datasets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796553"/>
                  </a:ext>
                </a:extLst>
              </a:tr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Suitability for Real-Time Traffic Surveillance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✅ Very suitable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⚠️ Less suitable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208678"/>
                  </a:ext>
                </a:extLst>
              </a:tr>
              <a:tr h="473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Choice for Project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✅ </a:t>
                      </a:r>
                      <a:r>
                        <a:rPr lang="en-US" sz="1800" b="1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Selected</a:t>
                      </a:r>
                      <a:endParaRPr lang="en-US" sz="18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❌ Not selected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70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09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355338" y="1038249"/>
            <a:ext cx="2506734" cy="150471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312122" y="498411"/>
            <a:ext cx="7756075" cy="473144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8" y="219147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4B04584-930E-310A-5D9E-D62DA546E318}"/>
              </a:ext>
            </a:extLst>
          </p:cNvPr>
          <p:cNvSpPr txBox="1"/>
          <p:nvPr/>
        </p:nvSpPr>
        <p:spPr>
          <a:xfrm>
            <a:off x="466344" y="1490472"/>
            <a:ext cx="11223372" cy="4985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Serialization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trained YOLOv8n helmet detection model is saved as a lightweight .pt file, allowing it to be easily loaded for inference without retraining.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Serving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served using a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backend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enabling real-time image inference through a REST API. This setup ensures low-latency predictions suitable for traffic surveillance use cases.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Integration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API accepts image inputs, runs helmet detection, and returns structured outputs including detected class labels and confidence scores. The system is containerized with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ensure portability and consistent deployment across environments.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08268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F5FF-5228-F7A0-E7D5-DFFCA534B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FA0D1B28-636A-52C5-A0BC-D8E496EAAC5C}"/>
              </a:ext>
            </a:extLst>
          </p:cNvPr>
          <p:cNvSpPr/>
          <p:nvPr/>
        </p:nvSpPr>
        <p:spPr>
          <a:xfrm>
            <a:off x="132749" y="729506"/>
            <a:ext cx="2506734" cy="150471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ACEC2449-1016-117C-4837-867093B76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749" y="277389"/>
            <a:ext cx="7756075" cy="473144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6D4458-E9BF-3E48-42F1-D3A626EE4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49" y="7277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2D1D68-36A8-AC70-0A83-24C2B93FD12F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993A21AF-B995-2890-4E6B-967800271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95A1E0D7-CA6E-562B-D2D6-485FC9EC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EEDCA3FE-D02F-E863-6144-596C8BEBC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DC88DD33-45A6-7636-BFC5-04B2C7CC0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53F654D-7140-AC30-4AB6-B33792034FCF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53F654D-7140-AC30-4AB6-B33792034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DE55C7A0-8666-3A7D-5C8D-2B4C0412EB1E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BF12F1-4C0E-822E-960B-0214A4F0C429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BF12F1-4C0E-822E-960B-0214A4F0C4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E47930E-77DE-A385-E2FB-157E39196800}"/>
              </a:ext>
            </a:extLst>
          </p:cNvPr>
          <p:cNvSpPr txBox="1"/>
          <p:nvPr/>
        </p:nvSpPr>
        <p:spPr>
          <a:xfrm>
            <a:off x="229074" y="999580"/>
            <a:ext cx="112233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Deployed System Interface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1C148-6FEE-17F8-CC42-0EF772A568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074" y="1514777"/>
            <a:ext cx="9794410" cy="49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94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FA470-D782-3F43-74A2-617030F50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42CC458B-4219-AFE0-58C1-DD8C85315A5E}"/>
              </a:ext>
            </a:extLst>
          </p:cNvPr>
          <p:cNvSpPr/>
          <p:nvPr/>
        </p:nvSpPr>
        <p:spPr>
          <a:xfrm>
            <a:off x="132749" y="729506"/>
            <a:ext cx="2506734" cy="150471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B42EB361-E553-2536-4F85-59FE068023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749" y="277389"/>
            <a:ext cx="7756075" cy="473144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63004658-B910-64F1-C8C0-473C46F0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49" y="7277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428CED-5D7E-DB5C-E45B-C861B7CCB7B3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675B07D5-1FF3-0BD0-C5DD-1A999F18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BE8A06DC-A002-5A7E-1B31-3C7B1821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B763D134-D81C-0EFD-F649-D0DF03D92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130E585B-B356-6418-3D04-F470E7BC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529CEA-87A2-C742-4D4B-FB3BADD84D6D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529CEA-87A2-C742-4D4B-FB3BADD84D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BF26A2BB-29F8-3CAF-B49A-9C7052FC43E7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83961D-30BE-0627-8803-4C9AED01BC76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83961D-30BE-0627-8803-4C9AED01BC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78B4B2E-8EA5-5506-F300-E6B005519C5E}"/>
              </a:ext>
            </a:extLst>
          </p:cNvPr>
          <p:cNvSpPr txBox="1"/>
          <p:nvPr/>
        </p:nvSpPr>
        <p:spPr>
          <a:xfrm>
            <a:off x="229074" y="999580"/>
            <a:ext cx="112233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Deployed System Interface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70C7BA-7F4E-8995-66ED-25A5C0757D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074" y="1458337"/>
            <a:ext cx="9878568" cy="50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08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C6AE5-F3FB-1760-03D0-D7823D88D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FF773489-C25F-F342-FE37-A2ADB6C1E09A}"/>
              </a:ext>
            </a:extLst>
          </p:cNvPr>
          <p:cNvSpPr/>
          <p:nvPr/>
        </p:nvSpPr>
        <p:spPr>
          <a:xfrm>
            <a:off x="312122" y="910153"/>
            <a:ext cx="2506734" cy="150471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5B7A8E3B-6468-60AD-06F1-BC160B182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645" y="428400"/>
            <a:ext cx="7756075" cy="473144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E4A6E8F-BC4C-3990-9549-DCB123CDE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22" y="184203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01DD667-5455-7086-9E68-04717989C992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EC02CC9D-2A6B-B60F-AF0A-BB76EB1AB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C7B61ACA-1257-1EB5-EC12-EE5FEE6ED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23EE8694-7845-23FD-8F54-DD8B34EE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A4B53913-2ECB-290F-4345-FD4FA93D3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77DE455-4278-ECFC-0AE7-DEBA9DB5AD41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77DE455-4278-ECFC-0AE7-DEBA9DB5AD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F4BF5DA3-B8BD-696B-B4DE-6602DE4094A8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BBC6953-DCFD-3863-E023-43DFEC68249F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BBC6953-DCFD-3863-E023-43DFEC6824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9821F0F-C6EE-A516-260E-98291E1D7B95}"/>
              </a:ext>
            </a:extLst>
          </p:cNvPr>
          <p:cNvSpPr txBox="1"/>
          <p:nvPr/>
        </p:nvSpPr>
        <p:spPr>
          <a:xfrm>
            <a:off x="261645" y="1207242"/>
            <a:ext cx="112233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Deployed System Interface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089452-9DEF-1E7E-309C-804F177892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122" y="1605960"/>
            <a:ext cx="9220200" cy="46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900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73042" y="1286833"/>
            <a:ext cx="9147894" cy="5017215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l" rtl="0" fontAlgn="base"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Concept note and implementation plan: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Background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Objectives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SDG Relation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 Collection</a:t>
            </a:r>
            <a:r>
              <a:rPr lang="en-US" sz="1700" dirty="0">
                <a:solidFill>
                  <a:schemeClr val="bg1"/>
                </a:solidFill>
                <a:latin typeface="Calibri" panose="020F0502020204030204" pitchFamily="34" charset="0"/>
              </a:rPr>
              <a:t>​ and &amp; Annotation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Dataset Preparation &amp; Class Design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Selection and Training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Evaluation and Hyperparameter Tuning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Refinement and Testing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Results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Deployment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Wingdings" panose="05000000000000000000" pitchFamily="2" charset="2"/>
              <a:buChar char="q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Future Work</a:t>
            </a:r>
            <a:endParaRPr lang="en-US" sz="1800" b="1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355338" y="1276794"/>
            <a:ext cx="4289331" cy="57705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461654" y="729506"/>
            <a:ext cx="7756075" cy="576141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24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Project </a:t>
            </a:r>
            <a:r>
              <a:rPr lang="tr-TR" sz="24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11170F78-5D92-B04C-E837-DD081E13A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 &amp; Annotation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Preparation &amp; Class Design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502798E-9A37-1232-07EB-79240BBBD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 &amp; Annotation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Preparation &amp; Class Design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6610D1A-7545-2A15-5EDC-B39162454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Collection &amp; Annotation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Preparation &amp; Class Design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213360" y="1322899"/>
            <a:ext cx="6504115" cy="531158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032" y="2115154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395178" y="2528753"/>
            <a:ext cx="5864022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4400" b="1" dirty="0">
                <a:solidFill>
                  <a:schemeClr val="bg1"/>
                </a:solidFill>
                <a:sym typeface="Myriad Pro Semibold"/>
              </a:rPr>
              <a:t>Deployment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4400" b="1" dirty="0">
                <a:solidFill>
                  <a:schemeClr val="bg1"/>
                </a:solidFill>
                <a:sym typeface="Myriad Pro Semibold"/>
              </a:rPr>
              <a:t>Demonstration</a:t>
            </a:r>
            <a:endParaRPr sz="4400"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992153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160588" y="973732"/>
            <a:ext cx="4383980" cy="149151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233740" y="476398"/>
            <a:ext cx="7756075" cy="57191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40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Conclusion</a:t>
            </a:r>
            <a:r>
              <a:rPr lang="tr-TR" sz="24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24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Futurework</a:t>
            </a:r>
            <a:endParaRPr sz="24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0" y="208402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851FC77-6559-10F5-822A-4D379CDC2DA2}"/>
              </a:ext>
            </a:extLst>
          </p:cNvPr>
          <p:cNvSpPr txBox="1"/>
          <p:nvPr/>
        </p:nvSpPr>
        <p:spPr>
          <a:xfrm>
            <a:off x="347472" y="1371600"/>
            <a:ext cx="11265408" cy="49244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successfully built 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helmet detection system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YOLOv8n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trained on a large, well-prepared image dataset.</a:t>
            </a:r>
            <a:endParaRPr lang="my-MM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classes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y-MM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safe_helmet_on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rule_violation</a:t>
            </a:r>
            <a:r>
              <a:rPr lang="my-MM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improved training stability, accuracy, and real-world usability.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final YOLOv8n model achieves 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balance between accuracy and speed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making it suitable for traffic surveillance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 plate recognition (OCR)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proper evaluation and confidence handling.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robustness using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multi-angle and multi-region datasets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diverse traffic scenes.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dashboard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visualize helmet violations by time and location for decision support.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209492" y="1499571"/>
            <a:ext cx="11480224" cy="4305311"/>
          </a:xfrm>
          <a:prstGeom prst="rect">
            <a:avLst/>
          </a:prstGeom>
        </p:spPr>
        <p:txBody>
          <a:bodyPr lIns="45719" tIns="45720" rIns="45719" bIns="45720" anchor="ctr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Overview​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Motorcycle accidents are a major road safety issue in Myanmar, and many serious injuries occur because riders do not wear helmets properly</a:t>
            </a: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Helmet laws exist, but enforcement is mostly manual, time-consuming, and difficult to apply consistently in busy traffic areas.</a:t>
            </a: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computer vision and deep learning to automatically detect helmet compliance from traffic images, supporting data-driven road safety monitoring.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211538" y="840217"/>
            <a:ext cx="4289331" cy="122467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211538" y="416066"/>
            <a:ext cx="7756075" cy="43764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4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22" y="215215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1123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0352" y="1633175"/>
            <a:ext cx="10899648" cy="465972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real-time helmet detection system that accurately identifies helmet compliance in motorcycle traffic using a YOLOv8-based model.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enforcement-focused classification by detecting two clear outcomes: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safe_helmet_on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rule_violation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practical real-world usability.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scalable foundation that can later be extended with license plate recognition, dashboards, and decision-support tools for road safety authorities.</a:t>
            </a:r>
          </a:p>
        </p:txBody>
      </p:sp>
      <p:sp>
        <p:nvSpPr>
          <p:cNvPr id="492" name="Rectangle"/>
          <p:cNvSpPr/>
          <p:nvPr/>
        </p:nvSpPr>
        <p:spPr>
          <a:xfrm>
            <a:off x="134450" y="1175939"/>
            <a:ext cx="4289331" cy="80031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134450" y="627213"/>
            <a:ext cx="7756075" cy="517793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Project 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0" y="36313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C83A2-989D-85B1-F726-FF30E8FA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98" y="1982079"/>
            <a:ext cx="1278011" cy="1278011"/>
          </a:xfrm>
          <a:prstGeom prst="rect">
            <a:avLst/>
          </a:prstGeom>
        </p:spPr>
      </p:pic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977961" y="1977253"/>
            <a:ext cx="10028111" cy="4431247"/>
          </a:xfrm>
          <a:prstGeom prst="rect">
            <a:avLst/>
          </a:prstGeom>
        </p:spPr>
        <p:txBody>
          <a:bodyPr lIns="45719" tIns="45720" rIns="45719" bIns="4572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3 – Good Health and Well-Being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supports road safety by detecting helmet rule violations, helping reduce head injuries and traffic fatalities.</a:t>
            </a:r>
          </a:p>
          <a:p>
            <a:pPr marL="457200" lvl="1" indent="0"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9 – Industry, Innovation, and Infrastructure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AI and computer vision to build an innovative, scalable system for modern traffic surveillance and safety analysis.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11 – Sustainable Cities and Communities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traffic monitoring improves safer urban mobility and supports smarter, data-driven traffic management.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461654" y="1435104"/>
            <a:ext cx="4289331" cy="158979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389298" y="870567"/>
            <a:ext cx="8865226" cy="429039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2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SDG Relation</a:t>
            </a:r>
            <a:r>
              <a:rPr lang="en-US" sz="22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(Sustainable Development Goals)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FB2EF6-3E63-A1D5-1C2C-E92C94C3F7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297" y="3471832"/>
            <a:ext cx="1278011" cy="1278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DE717-89D6-46E2-AF84-15D6300155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297" y="4961585"/>
            <a:ext cx="1278011" cy="12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134450" y="822663"/>
            <a:ext cx="6475338" cy="95675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134450" y="406700"/>
            <a:ext cx="7756075" cy="482525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93" dirty="0">
                <a:sym typeface="Merriweather Sans Regular"/>
              </a:rPr>
              <a:t>Dataset Annotation &amp; Preparation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0" y="160192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793055"/>
            <a:ext cx="12215534" cy="113904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884DAC7-CD19-42D1-87B4-119B5F5E402A}"/>
              </a:ext>
            </a:extLst>
          </p:cNvPr>
          <p:cNvSpPr txBox="1"/>
          <p:nvPr/>
        </p:nvSpPr>
        <p:spPr>
          <a:xfrm>
            <a:off x="233740" y="1016000"/>
            <a:ext cx="11643300" cy="5889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used a publicly available motorcycle helmet dataset consisting of </a:t>
            </a:r>
            <a:r>
              <a:rPr lang="en-US" sz="2400" b="1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JPEG images and CSV annotation files</a:t>
            </a: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where each CSV contains bounding box coordinates and helmet-related labels.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sz="2400" b="1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Python-based preprocessing pipeline</a:t>
            </a: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was developed to match each CSV annotation with its corresponding image, convert bounding boxes into </a:t>
            </a:r>
            <a:r>
              <a:rPr lang="en-US" sz="2400" b="1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YOLO format</a:t>
            </a: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prepare the data for model training.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improve model stability and real-world usability, we </a:t>
            </a:r>
            <a:r>
              <a:rPr lang="en-US" sz="2400" b="1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merged the original 36 helmet-related classes into two meaningful classes</a:t>
            </a: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2400" b="1" kern="100" dirty="0" err="1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safe_helmet_on</a:t>
            </a: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all riders on the motorcycle are wearing helmets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2400" b="1" kern="1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rule_violation</a:t>
            </a:r>
            <a:r>
              <a:rPr lang="en-US" sz="24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least one rider is not wearing a helmet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 Link </a:t>
            </a: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4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  <a:hlinkClick r:id="rId13"/>
              </a:rPr>
              <a:t>https://hyper.ai/cn/datasets/32927</a:t>
            </a:r>
            <a:endParaRPr lang="en-US" sz="24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800" kern="1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83199" y="1185003"/>
            <a:ext cx="11611654" cy="5721956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Choice: YOLOv8n (Nano)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We selected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YOLOv8n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because it is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lightweight, fast, and well-suited for real-time traffic surveillance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Compared to larger models (e.g., YOLOv8s), YOLOv8n trains faster, requires fewer resources, and still provides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reliable detection accuracy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	making it practical for real-world deployment.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Strategy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model was trained on our prepared image dataset using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classes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safe_helmet_on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rule_violation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We split the data into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training, validation, and test sets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used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 weights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improve convergence and training stability.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and Evaluation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Model performance is evaluated using:</a:t>
            </a:r>
          </a:p>
          <a:p>
            <a:pPr marL="1828800" lvl="4" indent="0"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mAP@50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detection accuracy</a:t>
            </a:r>
          </a:p>
          <a:p>
            <a:pPr marL="1828800" lvl="4" indent="0"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and Recall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classification reliability</a:t>
            </a:r>
          </a:p>
          <a:p>
            <a:pPr marL="1828800" lvl="4" indent="0"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 speed (FPS)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confirm real-time feasibility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233740" y="910153"/>
            <a:ext cx="7341406" cy="80794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183199" y="525035"/>
            <a:ext cx="7756075" cy="263116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24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r>
              <a:rPr lang="tr-TR" sz="24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/</a:t>
            </a:r>
            <a:r>
              <a:rPr lang="tr-TR" sz="240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sz="24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0" y="195642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821333"/>
            <a:ext cx="12215534" cy="85626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134450" y="829147"/>
            <a:ext cx="5399659" cy="15919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134450" y="340986"/>
            <a:ext cx="7756075" cy="56916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  <a:r>
              <a:rPr lang="en-US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(YOLOv8n)</a:t>
            </a:r>
            <a:endParaRPr lang="tr-TR" sz="28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1" y="10968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20320" y="6708968"/>
            <a:ext cx="12131534" cy="149032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EC95761-18A1-CBFC-B9D1-AF2DD548C1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1" y="1066518"/>
            <a:ext cx="7000155" cy="4666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653A89-D834-EDA7-2629-5047D4D4A1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09" y="2254641"/>
            <a:ext cx="6280795" cy="418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399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E6117-5C0D-EBEA-4243-2B492F1BC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>
            <a:extLst>
              <a:ext uri="{FF2B5EF4-FFF2-40B4-BE49-F238E27FC236}">
                <a16:creationId xmlns:a16="http://schemas.microsoft.com/office/drawing/2014/main" id="{B7F63E20-AFB2-9E6F-C393-96DB47C0C935}"/>
              </a:ext>
            </a:extLst>
          </p:cNvPr>
          <p:cNvSpPr/>
          <p:nvPr/>
        </p:nvSpPr>
        <p:spPr>
          <a:xfrm>
            <a:off x="134450" y="829147"/>
            <a:ext cx="5399659" cy="15919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AC0AACDD-3788-86EF-7D0D-840E78E8C3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450" y="340986"/>
            <a:ext cx="7756075" cy="56916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  <a:r>
              <a:rPr lang="en-US" sz="28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(YOLOv8n)</a:t>
            </a:r>
            <a:endParaRPr lang="tr-TR" sz="280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FAA6792-E1D3-45A8-F52A-A915AA64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1" y="109688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11C7C70-3332-B684-8B6F-867A8D63673F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4D2A6763-3BC1-291F-F527-75E2FC41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87B61647-BD2D-266B-1266-570D4C420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70409F0C-F61F-BC12-ED17-C43DD789F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4DF8F555-0C20-F6CE-8272-20404CBE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108DF4F-BCBC-347F-02E3-EC42D56268E2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108DF4F-BCBC-347F-02E3-EC42D56268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3425BCB6-2926-6149-F4FF-74674BB80232}"/>
              </a:ext>
            </a:extLst>
          </p:cNvPr>
          <p:cNvSpPr/>
          <p:nvPr/>
        </p:nvSpPr>
        <p:spPr>
          <a:xfrm>
            <a:off x="20320" y="6708968"/>
            <a:ext cx="12131534" cy="149032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3F880DE-819E-6CBC-0D89-1D9B443D0C06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3F880DE-819E-6CBC-0D89-1D9B443D0C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C901DB9-4E5B-359E-A538-48E96D92D96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1160943"/>
            <a:ext cx="6396747" cy="4264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3BDEEF-98E5-83C7-F801-3F168AC976B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62" y="2085559"/>
            <a:ext cx="6037388" cy="40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7160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5" ma:contentTypeDescription="Create a new document." ma:contentTypeScope="" ma:versionID="1314add8d98afe7b1ad8b68d04a9bd93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5fce5cc6bbfd5576a0b874f3de58ed7d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2449C5-8A7C-4DDF-8BBD-9834F5F8D2B3}">
  <ds:schemaRefs>
    <ds:schemaRef ds:uri="6259e846-8b77-4076-b7b3-191dee427045"/>
    <ds:schemaRef ds:uri="97847797-b717-4ffb-b5fd-2a237f853c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14ABFA-9A30-4B41-8A66-6FBD4BAF2C1A}">
  <ds:schemaRefs>
    <ds:schemaRef ds:uri="6259e846-8b77-4076-b7b3-191dee427045"/>
    <ds:schemaRef ds:uri="97847797-b717-4ffb-b5fd-2a237f853c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985</Words>
  <Application>Microsoft Office PowerPoint</Application>
  <PresentationFormat>Widescreen</PresentationFormat>
  <Paragraphs>135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Microsoft YaHei</vt:lpstr>
      <vt:lpstr>Microsoft YaHei Light</vt:lpstr>
      <vt:lpstr>Arial</vt:lpstr>
      <vt:lpstr>Calibri</vt:lpstr>
      <vt:lpstr>Calibri Light</vt:lpstr>
      <vt:lpstr>Helvetica Neue Thin</vt:lpstr>
      <vt:lpstr>Merriweather Sans Regular</vt:lpstr>
      <vt:lpstr>Myriad Pro Semibold</vt:lpstr>
      <vt:lpstr>Times New Roman</vt:lpstr>
      <vt:lpstr>Wingdings</vt:lpstr>
      <vt:lpstr>frontiertech</vt:lpstr>
      <vt:lpstr>PowerPoint Presentation</vt:lpstr>
      <vt:lpstr>Project Outline</vt:lpstr>
      <vt:lpstr>Background</vt:lpstr>
      <vt:lpstr>Project Objectives</vt:lpstr>
      <vt:lpstr>SDG Relation (Sustainable Development Goals)</vt:lpstr>
      <vt:lpstr>Dataset Annotation &amp; Preparation</vt:lpstr>
      <vt:lpstr>Model Selection and Training/Testing</vt:lpstr>
      <vt:lpstr>Evaluation Results (YOLOv8n)</vt:lpstr>
      <vt:lpstr>Evaluation Results (YOLOv8n)</vt:lpstr>
      <vt:lpstr>Evaluation Results (YOLOv8n)</vt:lpstr>
      <vt:lpstr>Evaluation Results (YOLOv8n)</vt:lpstr>
      <vt:lpstr>Evaluation Results (YOLOv8n)</vt:lpstr>
      <vt:lpstr>Evaluation Results (YOLOv8n)</vt:lpstr>
      <vt:lpstr>Evaluation Results (YOLOv8s)</vt:lpstr>
      <vt:lpstr>Comparison Result (YOLOv8n and YOLOv8s)</vt:lpstr>
      <vt:lpstr>Deployment</vt:lpstr>
      <vt:lpstr>Deployment</vt:lpstr>
      <vt:lpstr>Deployment</vt:lpstr>
      <vt:lpstr>Deployment</vt:lpstr>
      <vt:lpstr>PowerPoint Presentation</vt:lpstr>
      <vt:lpstr>Conclusion and Futurework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Lenovo</cp:lastModifiedBy>
  <cp:revision>26</cp:revision>
  <dcterms:modified xsi:type="dcterms:W3CDTF">2025-12-14T17:02:35Z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